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0" r:id="rId4"/>
    <p:sldId id="259" r:id="rId5"/>
    <p:sldId id="261" r:id="rId6"/>
    <p:sldId id="276" r:id="rId7"/>
    <p:sldId id="262" r:id="rId8"/>
    <p:sldId id="263" r:id="rId9"/>
    <p:sldId id="264" r:id="rId10"/>
    <p:sldId id="265" r:id="rId11"/>
    <p:sldId id="266" r:id="rId12"/>
    <p:sldId id="275" r:id="rId13"/>
    <p:sldId id="267" r:id="rId14"/>
    <p:sldId id="269" r:id="rId15"/>
    <p:sldId id="270" r:id="rId16"/>
    <p:sldId id="272" r:id="rId17"/>
    <p:sldId id="273" r:id="rId18"/>
    <p:sldId id="274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A17AF-BB78-46DB-BCA3-BB13502BA92F}" v="64" dt="2026-01-10T01:29:10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e Sophia Huitema" userId="1a040831fc7e8278" providerId="LiveId" clId="{5DB01EA1-AEC0-4459-B203-A7587169DCBA}"/>
    <pc:docChg chg="undo custSel addSld delSld modSld sldOrd">
      <pc:chgData name="Anne Sophia Huitema" userId="1a040831fc7e8278" providerId="LiveId" clId="{5DB01EA1-AEC0-4459-B203-A7587169DCBA}" dt="2026-01-10T01:45:15.608" v="724" actId="478"/>
      <pc:docMkLst>
        <pc:docMk/>
      </pc:docMkLst>
      <pc:sldChg chg="delSp modSp del mod">
        <pc:chgData name="Anne Sophia Huitema" userId="1a040831fc7e8278" providerId="LiveId" clId="{5DB01EA1-AEC0-4459-B203-A7587169DCBA}" dt="2026-01-09T14:20:45.639" v="27" actId="2696"/>
        <pc:sldMkLst>
          <pc:docMk/>
          <pc:sldMk cId="2369161622" sldId="256"/>
        </pc:sldMkLst>
        <pc:spChg chg="del">
          <ac:chgData name="Anne Sophia Huitema" userId="1a040831fc7e8278" providerId="LiveId" clId="{5DB01EA1-AEC0-4459-B203-A7587169DCBA}" dt="2026-01-09T10:47:17.613" v="0" actId="478"/>
          <ac:spMkLst>
            <pc:docMk/>
            <pc:sldMk cId="2369161622" sldId="256"/>
            <ac:spMk id="2" creationId="{988B54CA-8C11-9AFB-DE01-EE1B5E0B0E82}"/>
          </ac:spMkLst>
        </pc:spChg>
        <pc:spChg chg="del mod">
          <ac:chgData name="Anne Sophia Huitema" userId="1a040831fc7e8278" providerId="LiveId" clId="{5DB01EA1-AEC0-4459-B203-A7587169DCBA}" dt="2026-01-09T10:47:25.305" v="5" actId="478"/>
          <ac:spMkLst>
            <pc:docMk/>
            <pc:sldMk cId="2369161622" sldId="256"/>
            <ac:spMk id="3" creationId="{E616C99A-76B0-D0E8-E6F6-1491CF6A7A48}"/>
          </ac:spMkLst>
        </pc:spChg>
      </pc:sldChg>
      <pc:sldChg chg="addSp modSp new mod ord setBg">
        <pc:chgData name="Anne Sophia Huitema" userId="1a040831fc7e8278" providerId="LiveId" clId="{5DB01EA1-AEC0-4459-B203-A7587169DCBA}" dt="2026-01-09T14:31:26.298" v="194" actId="26606"/>
        <pc:sldMkLst>
          <pc:docMk/>
          <pc:sldMk cId="3708925297" sldId="257"/>
        </pc:sldMkLst>
        <pc:spChg chg="mod">
          <ac:chgData name="Anne Sophia Huitema" userId="1a040831fc7e8278" providerId="LiveId" clId="{5DB01EA1-AEC0-4459-B203-A7587169DCBA}" dt="2026-01-09T14:31:26.298" v="194" actId="26606"/>
          <ac:spMkLst>
            <pc:docMk/>
            <pc:sldMk cId="3708925297" sldId="257"/>
            <ac:spMk id="2" creationId="{15049F3C-10D1-D4DB-CD65-26BD06F2F63A}"/>
          </ac:spMkLst>
        </pc:spChg>
        <pc:spChg chg="add">
          <ac:chgData name="Anne Sophia Huitema" userId="1a040831fc7e8278" providerId="LiveId" clId="{5DB01EA1-AEC0-4459-B203-A7587169DCBA}" dt="2026-01-09T14:31:26.298" v="194" actId="26606"/>
          <ac:spMkLst>
            <pc:docMk/>
            <pc:sldMk cId="3708925297" sldId="257"/>
            <ac:spMk id="12" creationId="{7C98A213-5994-475E-B327-DC6EC27FBA8B}"/>
          </ac:spMkLst>
        </pc:spChg>
        <pc:spChg chg="add">
          <ac:chgData name="Anne Sophia Huitema" userId="1a040831fc7e8278" providerId="LiveId" clId="{5DB01EA1-AEC0-4459-B203-A7587169DCBA}" dt="2026-01-09T14:31:26.298" v="194" actId="26606"/>
          <ac:spMkLst>
            <pc:docMk/>
            <pc:sldMk cId="3708925297" sldId="257"/>
            <ac:spMk id="14" creationId="{4B030A0D-0DAD-4A99-89BB-419527D6A64B}"/>
          </ac:spMkLst>
        </pc:spChg>
        <pc:picChg chg="add mod">
          <ac:chgData name="Anne Sophia Huitema" userId="1a040831fc7e8278" providerId="LiveId" clId="{5DB01EA1-AEC0-4459-B203-A7587169DCBA}" dt="2026-01-09T14:31:26.298" v="194" actId="26606"/>
          <ac:picMkLst>
            <pc:docMk/>
            <pc:sldMk cId="3708925297" sldId="257"/>
            <ac:picMk id="4" creationId="{941FB857-8653-EBEF-44E8-B69554451730}"/>
          </ac:picMkLst>
        </pc:picChg>
        <pc:picChg chg="add mod">
          <ac:chgData name="Anne Sophia Huitema" userId="1a040831fc7e8278" providerId="LiveId" clId="{5DB01EA1-AEC0-4459-B203-A7587169DCBA}" dt="2026-01-09T14:31:26.298" v="194" actId="26606"/>
          <ac:picMkLst>
            <pc:docMk/>
            <pc:sldMk cId="3708925297" sldId="257"/>
            <ac:picMk id="6" creationId="{8D2C337E-B7C6-9203-3B0D-AB84BBBEE827}"/>
          </ac:picMkLst>
        </pc:picChg>
        <pc:picChg chg="add mod">
          <ac:chgData name="Anne Sophia Huitema" userId="1a040831fc7e8278" providerId="LiveId" clId="{5DB01EA1-AEC0-4459-B203-A7587169DCBA}" dt="2026-01-09T14:31:26.298" v="194" actId="26606"/>
          <ac:picMkLst>
            <pc:docMk/>
            <pc:sldMk cId="3708925297" sldId="257"/>
            <ac:picMk id="7" creationId="{97E34025-83EE-398C-5C9A-455DAEB380F6}"/>
          </ac:picMkLst>
        </pc:picChg>
      </pc:sldChg>
      <pc:sldChg chg="modSp new mod">
        <pc:chgData name="Anne Sophia Huitema" userId="1a040831fc7e8278" providerId="LiveId" clId="{5DB01EA1-AEC0-4459-B203-A7587169DCBA}" dt="2026-01-09T14:21:01.125" v="49" actId="20577"/>
        <pc:sldMkLst>
          <pc:docMk/>
          <pc:sldMk cId="41586644" sldId="258"/>
        </pc:sldMkLst>
        <pc:spChg chg="mod">
          <ac:chgData name="Anne Sophia Huitema" userId="1a040831fc7e8278" providerId="LiveId" clId="{5DB01EA1-AEC0-4459-B203-A7587169DCBA}" dt="2026-01-09T14:21:01.125" v="49" actId="20577"/>
          <ac:spMkLst>
            <pc:docMk/>
            <pc:sldMk cId="41586644" sldId="258"/>
            <ac:spMk id="2" creationId="{36632B7F-CCD1-1ABD-8A3C-EFADF4175325}"/>
          </ac:spMkLst>
        </pc:spChg>
      </pc:sldChg>
      <pc:sldChg chg="addSp delSp modSp new mod setBg">
        <pc:chgData name="Anne Sophia Huitema" userId="1a040831fc7e8278" providerId="LiveId" clId="{5DB01EA1-AEC0-4459-B203-A7587169DCBA}" dt="2026-01-09T14:30:37.579" v="184" actId="1076"/>
        <pc:sldMkLst>
          <pc:docMk/>
          <pc:sldMk cId="2905369200" sldId="259"/>
        </pc:sldMkLst>
        <pc:spChg chg="mod">
          <ac:chgData name="Anne Sophia Huitema" userId="1a040831fc7e8278" providerId="LiveId" clId="{5DB01EA1-AEC0-4459-B203-A7587169DCBA}" dt="2026-01-09T14:30:20.822" v="181" actId="26606"/>
          <ac:spMkLst>
            <pc:docMk/>
            <pc:sldMk cId="2905369200" sldId="259"/>
            <ac:spMk id="2" creationId="{43C9E7F1-5DF0-ABAB-2FC1-1F838585C439}"/>
          </ac:spMkLst>
        </pc:spChg>
        <pc:spChg chg="del">
          <ac:chgData name="Anne Sophia Huitema" userId="1a040831fc7e8278" providerId="LiveId" clId="{5DB01EA1-AEC0-4459-B203-A7587169DCBA}" dt="2026-01-09T14:24:00.174" v="67" actId="478"/>
          <ac:spMkLst>
            <pc:docMk/>
            <pc:sldMk cId="2905369200" sldId="259"/>
            <ac:spMk id="3" creationId="{575B8280-DCB3-3378-730C-CE181D16BF1A}"/>
          </ac:spMkLst>
        </pc:spChg>
        <pc:spChg chg="add">
          <ac:chgData name="Anne Sophia Huitema" userId="1a040831fc7e8278" providerId="LiveId" clId="{5DB01EA1-AEC0-4459-B203-A7587169DCBA}" dt="2026-01-09T14:30:20.822" v="181" actId="26606"/>
          <ac:spMkLst>
            <pc:docMk/>
            <pc:sldMk cId="2905369200" sldId="259"/>
            <ac:spMk id="13" creationId="{7C98A213-5994-475E-B327-DC6EC27FBA8B}"/>
          </ac:spMkLst>
        </pc:spChg>
        <pc:spChg chg="add">
          <ac:chgData name="Anne Sophia Huitema" userId="1a040831fc7e8278" providerId="LiveId" clId="{5DB01EA1-AEC0-4459-B203-A7587169DCBA}" dt="2026-01-09T14:30:20.822" v="181" actId="26606"/>
          <ac:spMkLst>
            <pc:docMk/>
            <pc:sldMk cId="2905369200" sldId="259"/>
            <ac:spMk id="15" creationId="{4B030A0D-0DAD-4A99-89BB-419527D6A64B}"/>
          </ac:spMkLst>
        </pc:spChg>
        <pc:picChg chg="add mod ord">
          <ac:chgData name="Anne Sophia Huitema" userId="1a040831fc7e8278" providerId="LiveId" clId="{5DB01EA1-AEC0-4459-B203-A7587169DCBA}" dt="2026-01-09T14:30:35.441" v="183" actId="1076"/>
          <ac:picMkLst>
            <pc:docMk/>
            <pc:sldMk cId="2905369200" sldId="259"/>
            <ac:picMk id="5" creationId="{1FE647C9-0C19-E6E9-0E6F-396CF2E189CD}"/>
          </ac:picMkLst>
        </pc:picChg>
        <pc:picChg chg="add mod ord">
          <ac:chgData name="Anne Sophia Huitema" userId="1a040831fc7e8278" providerId="LiveId" clId="{5DB01EA1-AEC0-4459-B203-A7587169DCBA}" dt="2026-01-09T14:30:20.822" v="181" actId="26606"/>
          <ac:picMkLst>
            <pc:docMk/>
            <pc:sldMk cId="2905369200" sldId="259"/>
            <ac:picMk id="7" creationId="{D64C63DC-9646-16F1-CABE-D61D553C8B7B}"/>
          </ac:picMkLst>
        </pc:picChg>
        <pc:picChg chg="add mod">
          <ac:chgData name="Anne Sophia Huitema" userId="1a040831fc7e8278" providerId="LiveId" clId="{5DB01EA1-AEC0-4459-B203-A7587169DCBA}" dt="2026-01-09T14:30:37.579" v="184" actId="1076"/>
          <ac:picMkLst>
            <pc:docMk/>
            <pc:sldMk cId="2905369200" sldId="259"/>
            <ac:picMk id="8" creationId="{51E7EFD5-AD61-793D-2C91-9BA745BE041A}"/>
          </ac:picMkLst>
        </pc:picChg>
      </pc:sldChg>
      <pc:sldChg chg="addSp delSp modSp new mod setBg">
        <pc:chgData name="Anne Sophia Huitema" userId="1a040831fc7e8278" providerId="LiveId" clId="{5DB01EA1-AEC0-4459-B203-A7587169DCBA}" dt="2026-01-09T14:31:16.094" v="191" actId="1076"/>
        <pc:sldMkLst>
          <pc:docMk/>
          <pc:sldMk cId="3996526532" sldId="260"/>
        </pc:sldMkLst>
        <pc:spChg chg="mod">
          <ac:chgData name="Anne Sophia Huitema" userId="1a040831fc7e8278" providerId="LiveId" clId="{5DB01EA1-AEC0-4459-B203-A7587169DCBA}" dt="2026-01-09T14:31:07.748" v="187" actId="26606"/>
          <ac:spMkLst>
            <pc:docMk/>
            <pc:sldMk cId="3996526532" sldId="260"/>
            <ac:spMk id="2" creationId="{EAFC8236-C50C-CF39-D6BE-DB16AB06C065}"/>
          </ac:spMkLst>
        </pc:spChg>
        <pc:spChg chg="add">
          <ac:chgData name="Anne Sophia Huitema" userId="1a040831fc7e8278" providerId="LiveId" clId="{5DB01EA1-AEC0-4459-B203-A7587169DCBA}" dt="2026-01-09T14:31:07.748" v="187" actId="26606"/>
          <ac:spMkLst>
            <pc:docMk/>
            <pc:sldMk cId="3996526532" sldId="260"/>
            <ac:spMk id="12" creationId="{99ED5833-B85B-4103-8A3B-CAB0308E6C15}"/>
          </ac:spMkLst>
        </pc:spChg>
        <pc:picChg chg="add mod ord">
          <ac:chgData name="Anne Sophia Huitema" userId="1a040831fc7e8278" providerId="LiveId" clId="{5DB01EA1-AEC0-4459-B203-A7587169DCBA}" dt="2026-01-09T14:31:16.094" v="191" actId="1076"/>
          <ac:picMkLst>
            <pc:docMk/>
            <pc:sldMk cId="3996526532" sldId="260"/>
            <ac:picMk id="4" creationId="{345FF518-F670-4179-4096-92A7820FD1BC}"/>
          </ac:picMkLst>
        </pc:picChg>
        <pc:picChg chg="add del mod">
          <ac:chgData name="Anne Sophia Huitema" userId="1a040831fc7e8278" providerId="LiveId" clId="{5DB01EA1-AEC0-4459-B203-A7587169DCBA}" dt="2026-01-09T14:27:06.062" v="130" actId="478"/>
          <ac:picMkLst>
            <pc:docMk/>
            <pc:sldMk cId="3996526532" sldId="260"/>
            <ac:picMk id="6" creationId="{C4A5CF91-FCFE-B1C2-1238-E0E94E9B4AF3}"/>
          </ac:picMkLst>
        </pc:picChg>
        <pc:picChg chg="add mod">
          <ac:chgData name="Anne Sophia Huitema" userId="1a040831fc7e8278" providerId="LiveId" clId="{5DB01EA1-AEC0-4459-B203-A7587169DCBA}" dt="2026-01-09T14:31:12.356" v="189" actId="1076"/>
          <ac:picMkLst>
            <pc:docMk/>
            <pc:sldMk cId="3996526532" sldId="260"/>
            <ac:picMk id="7" creationId="{356E6104-DBD6-8477-C8BC-761C5615EE3F}"/>
          </ac:picMkLst>
        </pc:picChg>
      </pc:sldChg>
      <pc:sldChg chg="addSp delSp modSp new mod setBg">
        <pc:chgData name="Anne Sophia Huitema" userId="1a040831fc7e8278" providerId="LiveId" clId="{5DB01EA1-AEC0-4459-B203-A7587169DCBA}" dt="2026-01-09T14:31:59.292" v="198" actId="1076"/>
        <pc:sldMkLst>
          <pc:docMk/>
          <pc:sldMk cId="2362601992" sldId="261"/>
        </pc:sldMkLst>
        <pc:spChg chg="mod">
          <ac:chgData name="Anne Sophia Huitema" userId="1a040831fc7e8278" providerId="LiveId" clId="{5DB01EA1-AEC0-4459-B203-A7587169DCBA}" dt="2026-01-09T14:29:29.728" v="170" actId="26606"/>
          <ac:spMkLst>
            <pc:docMk/>
            <pc:sldMk cId="2362601992" sldId="261"/>
            <ac:spMk id="2" creationId="{91057F3B-A781-0AAC-6BDA-8DB06A72BB1E}"/>
          </ac:spMkLst>
        </pc:spChg>
        <pc:spChg chg="del mod">
          <ac:chgData name="Anne Sophia Huitema" userId="1a040831fc7e8278" providerId="LiveId" clId="{5DB01EA1-AEC0-4459-B203-A7587169DCBA}" dt="2026-01-09T14:25:05.344" v="94"/>
          <ac:spMkLst>
            <pc:docMk/>
            <pc:sldMk cId="2362601992" sldId="261"/>
            <ac:spMk id="3" creationId="{2D66FC4B-D9BA-456F-221B-62AD1CC800AA}"/>
          </ac:spMkLst>
        </pc:spChg>
        <pc:spChg chg="add del mod">
          <ac:chgData name="Anne Sophia Huitema" userId="1a040831fc7e8278" providerId="LiveId" clId="{5DB01EA1-AEC0-4459-B203-A7587169DCBA}" dt="2026-01-09T14:25:17.007" v="107" actId="478"/>
          <ac:spMkLst>
            <pc:docMk/>
            <pc:sldMk cId="2362601992" sldId="261"/>
            <ac:spMk id="7" creationId="{51C98FAB-5074-20ED-55B1-5FFA66731844}"/>
          </ac:spMkLst>
        </pc:spChg>
        <pc:spChg chg="add">
          <ac:chgData name="Anne Sophia Huitema" userId="1a040831fc7e8278" providerId="LiveId" clId="{5DB01EA1-AEC0-4459-B203-A7587169DCBA}" dt="2026-01-09T14:29:29.728" v="170" actId="26606"/>
          <ac:spMkLst>
            <pc:docMk/>
            <pc:sldMk cId="2362601992" sldId="261"/>
            <ac:spMk id="16" creationId="{70155189-D96C-4527-B0EC-654B946BE615}"/>
          </ac:spMkLst>
        </pc:spChg>
        <pc:picChg chg="add del mod">
          <ac:chgData name="Anne Sophia Huitema" userId="1a040831fc7e8278" providerId="LiveId" clId="{5DB01EA1-AEC0-4459-B203-A7587169DCBA}" dt="2026-01-09T14:25:09.064" v="97" actId="478"/>
          <ac:picMkLst>
            <pc:docMk/>
            <pc:sldMk cId="2362601992" sldId="261"/>
            <ac:picMk id="5" creationId="{3D673772-B226-8BC5-A266-AB5BB2081EFD}"/>
          </ac:picMkLst>
        </pc:picChg>
        <pc:picChg chg="add mod ord">
          <ac:chgData name="Anne Sophia Huitema" userId="1a040831fc7e8278" providerId="LiveId" clId="{5DB01EA1-AEC0-4459-B203-A7587169DCBA}" dt="2026-01-09T14:31:53.706" v="195" actId="1076"/>
          <ac:picMkLst>
            <pc:docMk/>
            <pc:sldMk cId="2362601992" sldId="261"/>
            <ac:picMk id="8" creationId="{32D960FC-B7E1-5F71-1066-21B1887554DB}"/>
          </ac:picMkLst>
        </pc:picChg>
        <pc:picChg chg="add mod">
          <ac:chgData name="Anne Sophia Huitema" userId="1a040831fc7e8278" providerId="LiveId" clId="{5DB01EA1-AEC0-4459-B203-A7587169DCBA}" dt="2026-01-09T14:31:59.292" v="198" actId="1076"/>
          <ac:picMkLst>
            <pc:docMk/>
            <pc:sldMk cId="2362601992" sldId="261"/>
            <ac:picMk id="10" creationId="{B3F1160C-18F8-1248-32B2-C4163DE509B1}"/>
          </ac:picMkLst>
        </pc:picChg>
        <pc:picChg chg="add mod">
          <ac:chgData name="Anne Sophia Huitema" userId="1a040831fc7e8278" providerId="LiveId" clId="{5DB01EA1-AEC0-4459-B203-A7587169DCBA}" dt="2026-01-09T14:31:57.788" v="197" actId="1076"/>
          <ac:picMkLst>
            <pc:docMk/>
            <pc:sldMk cId="2362601992" sldId="261"/>
            <ac:picMk id="11" creationId="{F11A3E9C-6466-6300-AA9E-514BCC5F33E5}"/>
          </ac:picMkLst>
        </pc:picChg>
      </pc:sldChg>
      <pc:sldChg chg="addSp delSp modSp new mod">
        <pc:chgData name="Anne Sophia Huitema" userId="1a040831fc7e8278" providerId="LiveId" clId="{5DB01EA1-AEC0-4459-B203-A7587169DCBA}" dt="2026-01-09T14:32:24.371" v="256" actId="20577"/>
        <pc:sldMkLst>
          <pc:docMk/>
          <pc:sldMk cId="2977746422" sldId="262"/>
        </pc:sldMkLst>
        <pc:spChg chg="mod">
          <ac:chgData name="Anne Sophia Huitema" userId="1a040831fc7e8278" providerId="LiveId" clId="{5DB01EA1-AEC0-4459-B203-A7587169DCBA}" dt="2026-01-09T14:32:24.371" v="256" actId="20577"/>
          <ac:spMkLst>
            <pc:docMk/>
            <pc:sldMk cId="2977746422" sldId="262"/>
            <ac:spMk id="2" creationId="{8CBD62D0-D6BA-A135-E43E-C70CF76256DE}"/>
          </ac:spMkLst>
        </pc:spChg>
        <pc:picChg chg="add del mod">
          <ac:chgData name="Anne Sophia Huitema" userId="1a040831fc7e8278" providerId="LiveId" clId="{5DB01EA1-AEC0-4459-B203-A7587169DCBA}" dt="2026-01-09T14:31:21.528" v="192" actId="478"/>
          <ac:picMkLst>
            <pc:docMk/>
            <pc:sldMk cId="2977746422" sldId="262"/>
            <ac:picMk id="5" creationId="{51257BFF-0EB2-3560-66DD-CA336196E016}"/>
          </ac:picMkLst>
        </pc:picChg>
        <pc:picChg chg="add del mod">
          <ac:chgData name="Anne Sophia Huitema" userId="1a040831fc7e8278" providerId="LiveId" clId="{5DB01EA1-AEC0-4459-B203-A7587169DCBA}" dt="2026-01-09T14:30:59.243" v="185" actId="478"/>
          <ac:picMkLst>
            <pc:docMk/>
            <pc:sldMk cId="2977746422" sldId="262"/>
            <ac:picMk id="7" creationId="{869C4CD3-B09C-262E-7254-3B4EB22464C7}"/>
          </ac:picMkLst>
        </pc:picChg>
        <pc:picChg chg="add del mod">
          <ac:chgData name="Anne Sophia Huitema" userId="1a040831fc7e8278" providerId="LiveId" clId="{5DB01EA1-AEC0-4459-B203-A7587169DCBA}" dt="2026-01-09T14:30:09.772" v="178" actId="478"/>
          <ac:picMkLst>
            <pc:docMk/>
            <pc:sldMk cId="2977746422" sldId="262"/>
            <ac:picMk id="9" creationId="{FF7B4495-891C-8CDC-EE46-D5D1FD2E1F0C}"/>
          </ac:picMkLst>
        </pc:picChg>
        <pc:picChg chg="add del mod">
          <ac:chgData name="Anne Sophia Huitema" userId="1a040831fc7e8278" providerId="LiveId" clId="{5DB01EA1-AEC0-4459-B203-A7587169DCBA}" dt="2026-01-09T14:30:07.618" v="177" actId="478"/>
          <ac:picMkLst>
            <pc:docMk/>
            <pc:sldMk cId="2977746422" sldId="262"/>
            <ac:picMk id="11" creationId="{BF20C60B-A3AF-3CF3-2C56-1EC134D53F3F}"/>
          </ac:picMkLst>
        </pc:picChg>
      </pc:sldChg>
      <pc:sldChg chg="addSp delSp modSp add mod ord">
        <pc:chgData name="Anne Sophia Huitema" userId="1a040831fc7e8278" providerId="LiveId" clId="{5DB01EA1-AEC0-4459-B203-A7587169DCBA}" dt="2026-01-09T14:37:40.102" v="334" actId="1076"/>
        <pc:sldMkLst>
          <pc:docMk/>
          <pc:sldMk cId="2710838027" sldId="263"/>
        </pc:sldMkLst>
        <pc:spChg chg="mod">
          <ac:chgData name="Anne Sophia Huitema" userId="1a040831fc7e8278" providerId="LiveId" clId="{5DB01EA1-AEC0-4459-B203-A7587169DCBA}" dt="2026-01-09T14:37:24.566" v="330" actId="26606"/>
          <ac:spMkLst>
            <pc:docMk/>
            <pc:sldMk cId="2710838027" sldId="263"/>
            <ac:spMk id="2" creationId="{78EE23D1-19D6-6C64-A63E-F17E6A3675B1}"/>
          </ac:spMkLst>
        </pc:spChg>
        <pc:spChg chg="del">
          <ac:chgData name="Anne Sophia Huitema" userId="1a040831fc7e8278" providerId="LiveId" clId="{5DB01EA1-AEC0-4459-B203-A7587169DCBA}" dt="2026-01-09T14:36:04.123" v="312" actId="26606"/>
          <ac:spMkLst>
            <pc:docMk/>
            <pc:sldMk cId="2710838027" sldId="263"/>
            <ac:spMk id="12" creationId="{9364296B-363B-A4DA-8D55-9F2021FB78D5}"/>
          </ac:spMkLst>
        </pc:spChg>
        <pc:spChg chg="del">
          <ac:chgData name="Anne Sophia Huitema" userId="1a040831fc7e8278" providerId="LiveId" clId="{5DB01EA1-AEC0-4459-B203-A7587169DCBA}" dt="2026-01-09T14:36:04.123" v="312" actId="26606"/>
          <ac:spMkLst>
            <pc:docMk/>
            <pc:sldMk cId="2710838027" sldId="263"/>
            <ac:spMk id="14" creationId="{C08B0E96-8E69-8373-AFE7-91255025AB2A}"/>
          </ac:spMkLst>
        </pc:spChg>
        <pc:spChg chg="add del">
          <ac:chgData name="Anne Sophia Huitema" userId="1a040831fc7e8278" providerId="LiveId" clId="{5DB01EA1-AEC0-4459-B203-A7587169DCBA}" dt="2026-01-09T14:37:24.566" v="330" actId="26606"/>
          <ac:spMkLst>
            <pc:docMk/>
            <pc:sldMk cId="2710838027" sldId="263"/>
            <ac:spMk id="19" creationId="{99ED5833-B85B-4103-8A3B-CAB0308E6C15}"/>
          </ac:spMkLst>
        </pc:spChg>
        <pc:spChg chg="add">
          <ac:chgData name="Anne Sophia Huitema" userId="1a040831fc7e8278" providerId="LiveId" clId="{5DB01EA1-AEC0-4459-B203-A7587169DCBA}" dt="2026-01-09T14:37:24.566" v="330" actId="26606"/>
          <ac:spMkLst>
            <pc:docMk/>
            <pc:sldMk cId="2710838027" sldId="263"/>
            <ac:spMk id="24" creationId="{70155189-D96C-4527-B0EC-654B946BE615}"/>
          </ac:spMkLst>
        </pc:spChg>
        <pc:picChg chg="add mod">
          <ac:chgData name="Anne Sophia Huitema" userId="1a040831fc7e8278" providerId="LiveId" clId="{5DB01EA1-AEC0-4459-B203-A7587169DCBA}" dt="2026-01-09T14:37:24.566" v="330" actId="26606"/>
          <ac:picMkLst>
            <pc:docMk/>
            <pc:sldMk cId="2710838027" sldId="263"/>
            <ac:picMk id="3" creationId="{D3AA9424-1B25-B642-97FB-BF99E39D7FB0}"/>
          </ac:picMkLst>
        </pc:picChg>
        <pc:picChg chg="del">
          <ac:chgData name="Anne Sophia Huitema" userId="1a040831fc7e8278" providerId="LiveId" clId="{5DB01EA1-AEC0-4459-B203-A7587169DCBA}" dt="2026-01-09T14:32:41.693" v="260" actId="478"/>
          <ac:picMkLst>
            <pc:docMk/>
            <pc:sldMk cId="2710838027" sldId="263"/>
            <ac:picMk id="4" creationId="{2274BE1D-99C5-5ADB-9A02-00AF0D5A4757}"/>
          </ac:picMkLst>
        </pc:picChg>
        <pc:picChg chg="add mod ord">
          <ac:chgData name="Anne Sophia Huitema" userId="1a040831fc7e8278" providerId="LiveId" clId="{5DB01EA1-AEC0-4459-B203-A7587169DCBA}" dt="2026-01-09T14:37:40.102" v="334" actId="1076"/>
          <ac:picMkLst>
            <pc:docMk/>
            <pc:sldMk cId="2710838027" sldId="263"/>
            <ac:picMk id="5" creationId="{49C5B29A-5BFC-F21B-5E03-0D320C35F458}"/>
          </ac:picMkLst>
        </pc:picChg>
        <pc:picChg chg="del">
          <ac:chgData name="Anne Sophia Huitema" userId="1a040831fc7e8278" providerId="LiveId" clId="{5DB01EA1-AEC0-4459-B203-A7587169DCBA}" dt="2026-01-09T14:32:42.958" v="261" actId="478"/>
          <ac:picMkLst>
            <pc:docMk/>
            <pc:sldMk cId="2710838027" sldId="263"/>
            <ac:picMk id="6" creationId="{81CE88F6-6439-EFC2-60F1-4006E7D27B2D}"/>
          </ac:picMkLst>
        </pc:picChg>
        <pc:picChg chg="del">
          <ac:chgData name="Anne Sophia Huitema" userId="1a040831fc7e8278" providerId="LiveId" clId="{5DB01EA1-AEC0-4459-B203-A7587169DCBA}" dt="2026-01-09T14:32:44.148" v="262" actId="478"/>
          <ac:picMkLst>
            <pc:docMk/>
            <pc:sldMk cId="2710838027" sldId="263"/>
            <ac:picMk id="7" creationId="{CF8F997E-5F3E-DB55-2D7C-0FA1EB23548D}"/>
          </ac:picMkLst>
        </pc:picChg>
        <pc:picChg chg="add mod">
          <ac:chgData name="Anne Sophia Huitema" userId="1a040831fc7e8278" providerId="LiveId" clId="{5DB01EA1-AEC0-4459-B203-A7587169DCBA}" dt="2026-01-09T14:37:38.351" v="333" actId="1076"/>
          <ac:picMkLst>
            <pc:docMk/>
            <pc:sldMk cId="2710838027" sldId="263"/>
            <ac:picMk id="8" creationId="{747CFC43-660F-854F-A144-9983791676AE}"/>
          </ac:picMkLst>
        </pc:picChg>
      </pc:sldChg>
      <pc:sldChg chg="addSp delSp modSp add mod">
        <pc:chgData name="Anne Sophia Huitema" userId="1a040831fc7e8278" providerId="LiveId" clId="{5DB01EA1-AEC0-4459-B203-A7587169DCBA}" dt="2026-01-09T14:37:48.967" v="335" actId="26606"/>
        <pc:sldMkLst>
          <pc:docMk/>
          <pc:sldMk cId="4203428502" sldId="264"/>
        </pc:sldMkLst>
        <pc:spChg chg="mod">
          <ac:chgData name="Anne Sophia Huitema" userId="1a040831fc7e8278" providerId="LiveId" clId="{5DB01EA1-AEC0-4459-B203-A7587169DCBA}" dt="2026-01-09T14:37:48.967" v="335" actId="26606"/>
          <ac:spMkLst>
            <pc:docMk/>
            <pc:sldMk cId="4203428502" sldId="264"/>
            <ac:spMk id="2" creationId="{2A9B1AAC-59CF-F95D-BF05-CF38A82E0310}"/>
          </ac:spMkLst>
        </pc:spChg>
        <pc:spChg chg="del">
          <ac:chgData name="Anne Sophia Huitema" userId="1a040831fc7e8278" providerId="LiveId" clId="{5DB01EA1-AEC0-4459-B203-A7587169DCBA}" dt="2026-01-09T14:37:48.967" v="335" actId="26606"/>
          <ac:spMkLst>
            <pc:docMk/>
            <pc:sldMk cId="4203428502" sldId="264"/>
            <ac:spMk id="12" creationId="{3092A2D4-EAC2-FC95-D9BD-468CEB0A4669}"/>
          </ac:spMkLst>
        </pc:spChg>
        <pc:spChg chg="del">
          <ac:chgData name="Anne Sophia Huitema" userId="1a040831fc7e8278" providerId="LiveId" clId="{5DB01EA1-AEC0-4459-B203-A7587169DCBA}" dt="2026-01-09T14:37:48.967" v="335" actId="26606"/>
          <ac:spMkLst>
            <pc:docMk/>
            <pc:sldMk cId="4203428502" sldId="264"/>
            <ac:spMk id="14" creationId="{AE3EB87D-B38D-B1C8-CFFA-8DD000D945A2}"/>
          </ac:spMkLst>
        </pc:spChg>
        <pc:spChg chg="add">
          <ac:chgData name="Anne Sophia Huitema" userId="1a040831fc7e8278" providerId="LiveId" clId="{5DB01EA1-AEC0-4459-B203-A7587169DCBA}" dt="2026-01-09T14:37:48.967" v="335" actId="26606"/>
          <ac:spMkLst>
            <pc:docMk/>
            <pc:sldMk cId="4203428502" sldId="264"/>
            <ac:spMk id="19" creationId="{2151139A-886F-4B97-8815-729AD3831BBD}"/>
          </ac:spMkLst>
        </pc:spChg>
        <pc:spChg chg="add">
          <ac:chgData name="Anne Sophia Huitema" userId="1a040831fc7e8278" providerId="LiveId" clId="{5DB01EA1-AEC0-4459-B203-A7587169DCBA}" dt="2026-01-09T14:37:48.967" v="335" actId="26606"/>
          <ac:spMkLst>
            <pc:docMk/>
            <pc:sldMk cId="4203428502" sldId="264"/>
            <ac:spMk id="21" creationId="{AB5E08C4-8CDD-4623-A5B8-E998C6DEE3B7}"/>
          </ac:spMkLst>
        </pc:spChg>
        <pc:spChg chg="add">
          <ac:chgData name="Anne Sophia Huitema" userId="1a040831fc7e8278" providerId="LiveId" clId="{5DB01EA1-AEC0-4459-B203-A7587169DCBA}" dt="2026-01-09T14:37:48.967" v="335" actId="26606"/>
          <ac:spMkLst>
            <pc:docMk/>
            <pc:sldMk cId="4203428502" sldId="264"/>
            <ac:spMk id="23" creationId="{15F33878-D502-4FFA-8ACE-F2AECDB2A23F}"/>
          </ac:spMkLst>
        </pc:spChg>
        <pc:spChg chg="add">
          <ac:chgData name="Anne Sophia Huitema" userId="1a040831fc7e8278" providerId="LiveId" clId="{5DB01EA1-AEC0-4459-B203-A7587169DCBA}" dt="2026-01-09T14:37:48.967" v="335" actId="26606"/>
          <ac:spMkLst>
            <pc:docMk/>
            <pc:sldMk cId="4203428502" sldId="264"/>
            <ac:spMk id="25" creationId="{D3539FEE-81D3-4406-802E-60B20B16F4F6}"/>
          </ac:spMkLst>
        </pc:spChg>
        <pc:spChg chg="add">
          <ac:chgData name="Anne Sophia Huitema" userId="1a040831fc7e8278" providerId="LiveId" clId="{5DB01EA1-AEC0-4459-B203-A7587169DCBA}" dt="2026-01-09T14:37:48.967" v="335" actId="26606"/>
          <ac:spMkLst>
            <pc:docMk/>
            <pc:sldMk cId="4203428502" sldId="264"/>
            <ac:spMk id="27" creationId="{DC701763-729E-462F-A5A8-E0DEFEB1E2E4}"/>
          </ac:spMkLst>
        </pc:spChg>
        <pc:picChg chg="add mod">
          <ac:chgData name="Anne Sophia Huitema" userId="1a040831fc7e8278" providerId="LiveId" clId="{5DB01EA1-AEC0-4459-B203-A7587169DCBA}" dt="2026-01-09T14:37:48.967" v="335" actId="26606"/>
          <ac:picMkLst>
            <pc:docMk/>
            <pc:sldMk cId="4203428502" sldId="264"/>
            <ac:picMk id="3" creationId="{20DF9FD4-7E2F-05DB-EFF1-457AFD2C24F5}"/>
          </ac:picMkLst>
        </pc:picChg>
        <pc:picChg chg="add mod">
          <ac:chgData name="Anne Sophia Huitema" userId="1a040831fc7e8278" providerId="LiveId" clId="{5DB01EA1-AEC0-4459-B203-A7587169DCBA}" dt="2026-01-09T14:37:48.967" v="335" actId="26606"/>
          <ac:picMkLst>
            <pc:docMk/>
            <pc:sldMk cId="4203428502" sldId="264"/>
            <ac:picMk id="4" creationId="{EB5F7AEE-16F7-80A5-33CD-9EB418AFD08D}"/>
          </ac:picMkLst>
        </pc:picChg>
      </pc:sldChg>
      <pc:sldChg chg="addSp delSp modSp add mod setBg delDesignElem">
        <pc:chgData name="Anne Sophia Huitema" userId="1a040831fc7e8278" providerId="LiveId" clId="{5DB01EA1-AEC0-4459-B203-A7587169DCBA}" dt="2026-01-09T23:47:08.844" v="480"/>
        <pc:sldMkLst>
          <pc:docMk/>
          <pc:sldMk cId="3434402071" sldId="265"/>
        </pc:sldMkLst>
        <pc:spChg chg="mod">
          <ac:chgData name="Anne Sophia Huitema" userId="1a040831fc7e8278" providerId="LiveId" clId="{5DB01EA1-AEC0-4459-B203-A7587169DCBA}" dt="2026-01-09T14:33:25.190" v="273" actId="20577"/>
          <ac:spMkLst>
            <pc:docMk/>
            <pc:sldMk cId="3434402071" sldId="265"/>
            <ac:spMk id="2" creationId="{3D44E08A-2C90-FECA-9BDD-34B9B7FA0B49}"/>
          </ac:spMkLst>
        </pc:spChg>
        <pc:spChg chg="add">
          <ac:chgData name="Anne Sophia Huitema" userId="1a040831fc7e8278" providerId="LiveId" clId="{5DB01EA1-AEC0-4459-B203-A7587169DCBA}" dt="2026-01-09T14:37:58.051" v="336" actId="26606"/>
          <ac:spMkLst>
            <pc:docMk/>
            <pc:sldMk cId="3434402071" sldId="265"/>
            <ac:spMk id="7" creationId="{4B030A0D-0DAD-4A99-89BB-419527D6A64B}"/>
          </ac:spMkLst>
        </pc:spChg>
        <pc:spChg chg="add">
          <ac:chgData name="Anne Sophia Huitema" userId="1a040831fc7e8278" providerId="LiveId" clId="{5DB01EA1-AEC0-4459-B203-A7587169DCBA}" dt="2026-01-09T14:37:58.051" v="336" actId="26606"/>
          <ac:spMkLst>
            <pc:docMk/>
            <pc:sldMk cId="3434402071" sldId="265"/>
            <ac:spMk id="10" creationId="{7C98A213-5994-475E-B327-DC6EC27FBA8B}"/>
          </ac:spMkLst>
        </pc:spChg>
        <pc:spChg chg="del">
          <ac:chgData name="Anne Sophia Huitema" userId="1a040831fc7e8278" providerId="LiveId" clId="{5DB01EA1-AEC0-4459-B203-A7587169DCBA}" dt="2026-01-09T14:33:08.733" v="267"/>
          <ac:spMkLst>
            <pc:docMk/>
            <pc:sldMk cId="3434402071" sldId="265"/>
            <ac:spMk id="12" creationId="{B5B31056-0E0E-4EDC-8580-F3B633A07098}"/>
          </ac:spMkLst>
        </pc:spChg>
        <pc:spChg chg="del">
          <ac:chgData name="Anne Sophia Huitema" userId="1a040831fc7e8278" providerId="LiveId" clId="{5DB01EA1-AEC0-4459-B203-A7587169DCBA}" dt="2026-01-09T14:33:08.733" v="267"/>
          <ac:spMkLst>
            <pc:docMk/>
            <pc:sldMk cId="3434402071" sldId="265"/>
            <ac:spMk id="14" creationId="{1F88AC61-A230-9ABD-A4A2-C344EAB6C232}"/>
          </ac:spMkLst>
        </pc:spChg>
        <pc:picChg chg="add mod">
          <ac:chgData name="Anne Sophia Huitema" userId="1a040831fc7e8278" providerId="LiveId" clId="{5DB01EA1-AEC0-4459-B203-A7587169DCBA}" dt="2026-01-09T14:37:58.051" v="336" actId="26606"/>
          <ac:picMkLst>
            <pc:docMk/>
            <pc:sldMk cId="3434402071" sldId="265"/>
            <ac:picMk id="3" creationId="{4AA033EE-F0EC-53CB-7A26-ADC141022020}"/>
          </ac:picMkLst>
        </pc:picChg>
        <pc:picChg chg="add mod">
          <ac:chgData name="Anne Sophia Huitema" userId="1a040831fc7e8278" providerId="LiveId" clId="{5DB01EA1-AEC0-4459-B203-A7587169DCBA}" dt="2026-01-09T14:37:58.051" v="336" actId="26606"/>
          <ac:picMkLst>
            <pc:docMk/>
            <pc:sldMk cId="3434402071" sldId="265"/>
            <ac:picMk id="4" creationId="{B83D08C1-4DBF-2E35-479B-3249D3026EB1}"/>
          </ac:picMkLst>
        </pc:picChg>
        <pc:picChg chg="add mod">
          <ac:chgData name="Anne Sophia Huitema" userId="1a040831fc7e8278" providerId="LiveId" clId="{5DB01EA1-AEC0-4459-B203-A7587169DCBA}" dt="2026-01-09T14:37:58.051" v="336" actId="26606"/>
          <ac:picMkLst>
            <pc:docMk/>
            <pc:sldMk cId="3434402071" sldId="265"/>
            <ac:picMk id="5" creationId="{733626F7-7E90-037A-F2DE-7B56C2165493}"/>
          </ac:picMkLst>
        </pc:picChg>
        <pc:picChg chg="add mod">
          <ac:chgData name="Anne Sophia Huitema" userId="1a040831fc7e8278" providerId="LiveId" clId="{5DB01EA1-AEC0-4459-B203-A7587169DCBA}" dt="2026-01-09T23:47:08.844" v="480"/>
          <ac:picMkLst>
            <pc:docMk/>
            <pc:sldMk cId="3434402071" sldId="265"/>
            <ac:picMk id="6" creationId="{3CB866F8-1BD0-0762-C14C-9D3F6AC33EEA}"/>
          </ac:picMkLst>
        </pc:picChg>
      </pc:sldChg>
      <pc:sldChg chg="addSp delSp modSp add mod setBg delDesignElem">
        <pc:chgData name="Anne Sophia Huitema" userId="1a040831fc7e8278" providerId="LiveId" clId="{5DB01EA1-AEC0-4459-B203-A7587169DCBA}" dt="2026-01-09T14:38:29.881" v="340" actId="1076"/>
        <pc:sldMkLst>
          <pc:docMk/>
          <pc:sldMk cId="375581433" sldId="266"/>
        </pc:sldMkLst>
        <pc:spChg chg="mod">
          <ac:chgData name="Anne Sophia Huitema" userId="1a040831fc7e8278" providerId="LiveId" clId="{5DB01EA1-AEC0-4459-B203-A7587169DCBA}" dt="2026-01-09T14:33:30.469" v="277" actId="20577"/>
          <ac:spMkLst>
            <pc:docMk/>
            <pc:sldMk cId="375581433" sldId="266"/>
            <ac:spMk id="2" creationId="{D38CE1DC-5762-B850-134B-05E79FB69E66}"/>
          </ac:spMkLst>
        </pc:spChg>
        <pc:spChg chg="add">
          <ac:chgData name="Anne Sophia Huitema" userId="1a040831fc7e8278" providerId="LiveId" clId="{5DB01EA1-AEC0-4459-B203-A7587169DCBA}" dt="2026-01-09T14:38:19.578" v="337" actId="26606"/>
          <ac:spMkLst>
            <pc:docMk/>
            <pc:sldMk cId="375581433" sldId="266"/>
            <ac:spMk id="7" creationId="{4B030A0D-0DAD-4A99-89BB-419527D6A64B}"/>
          </ac:spMkLst>
        </pc:spChg>
        <pc:spChg chg="add">
          <ac:chgData name="Anne Sophia Huitema" userId="1a040831fc7e8278" providerId="LiveId" clId="{5DB01EA1-AEC0-4459-B203-A7587169DCBA}" dt="2026-01-09T14:38:19.578" v="337" actId="26606"/>
          <ac:spMkLst>
            <pc:docMk/>
            <pc:sldMk cId="375581433" sldId="266"/>
            <ac:spMk id="10" creationId="{7C98A213-5994-475E-B327-DC6EC27FBA8B}"/>
          </ac:spMkLst>
        </pc:spChg>
        <pc:spChg chg="del">
          <ac:chgData name="Anne Sophia Huitema" userId="1a040831fc7e8278" providerId="LiveId" clId="{5DB01EA1-AEC0-4459-B203-A7587169DCBA}" dt="2026-01-09T14:33:17.925" v="271"/>
          <ac:spMkLst>
            <pc:docMk/>
            <pc:sldMk cId="375581433" sldId="266"/>
            <ac:spMk id="12" creationId="{6123891E-F646-5ED2-E926-A933B3C54C0B}"/>
          </ac:spMkLst>
        </pc:spChg>
        <pc:spChg chg="del">
          <ac:chgData name="Anne Sophia Huitema" userId="1a040831fc7e8278" providerId="LiveId" clId="{5DB01EA1-AEC0-4459-B203-A7587169DCBA}" dt="2026-01-09T14:33:17.925" v="271"/>
          <ac:spMkLst>
            <pc:docMk/>
            <pc:sldMk cId="375581433" sldId="266"/>
            <ac:spMk id="14" creationId="{E27EF1E8-95D3-0D92-7F06-AF3083E66C6C}"/>
          </ac:spMkLst>
        </pc:spChg>
        <pc:picChg chg="add mod ord">
          <ac:chgData name="Anne Sophia Huitema" userId="1a040831fc7e8278" providerId="LiveId" clId="{5DB01EA1-AEC0-4459-B203-A7587169DCBA}" dt="2026-01-09T14:38:29.881" v="340" actId="1076"/>
          <ac:picMkLst>
            <pc:docMk/>
            <pc:sldMk cId="375581433" sldId="266"/>
            <ac:picMk id="3" creationId="{2383D869-377B-D36E-1944-53C8D852849E}"/>
          </ac:picMkLst>
        </pc:picChg>
        <pc:picChg chg="add mod">
          <ac:chgData name="Anne Sophia Huitema" userId="1a040831fc7e8278" providerId="LiveId" clId="{5DB01EA1-AEC0-4459-B203-A7587169DCBA}" dt="2026-01-09T14:38:26.953" v="339" actId="1076"/>
          <ac:picMkLst>
            <pc:docMk/>
            <pc:sldMk cId="375581433" sldId="266"/>
            <ac:picMk id="4" creationId="{93EFB85D-D0CC-1029-4517-6EF29AB72C9C}"/>
          </ac:picMkLst>
        </pc:picChg>
        <pc:picChg chg="add mod">
          <ac:chgData name="Anne Sophia Huitema" userId="1a040831fc7e8278" providerId="LiveId" clId="{5DB01EA1-AEC0-4459-B203-A7587169DCBA}" dt="2026-01-09T14:38:19.578" v="337" actId="26606"/>
          <ac:picMkLst>
            <pc:docMk/>
            <pc:sldMk cId="375581433" sldId="266"/>
            <ac:picMk id="5" creationId="{AC3B9568-88B9-8108-B230-781C8B4DD292}"/>
          </ac:picMkLst>
        </pc:picChg>
      </pc:sldChg>
      <pc:sldChg chg="addSp delSp modSp new add del mod">
        <pc:chgData name="Anne Sophia Huitema" userId="1a040831fc7e8278" providerId="LiveId" clId="{5DB01EA1-AEC0-4459-B203-A7587169DCBA}" dt="2026-01-09T14:46:28.146" v="359" actId="255"/>
        <pc:sldMkLst>
          <pc:docMk/>
          <pc:sldMk cId="813961624" sldId="267"/>
        </pc:sldMkLst>
        <pc:spChg chg="mod">
          <ac:chgData name="Anne Sophia Huitema" userId="1a040831fc7e8278" providerId="LiveId" clId="{5DB01EA1-AEC0-4459-B203-A7587169DCBA}" dt="2026-01-09T14:46:28.146" v="359" actId="255"/>
          <ac:spMkLst>
            <pc:docMk/>
            <pc:sldMk cId="813961624" sldId="267"/>
            <ac:spMk id="2" creationId="{C610D5C2-34DA-AA06-BC1B-3FF319CFAE4E}"/>
          </ac:spMkLst>
        </pc:spChg>
        <pc:picChg chg="add del mod">
          <ac:chgData name="Anne Sophia Huitema" userId="1a040831fc7e8278" providerId="LiveId" clId="{5DB01EA1-AEC0-4459-B203-A7587169DCBA}" dt="2026-01-09T14:34:19.001" v="290" actId="478"/>
          <ac:picMkLst>
            <pc:docMk/>
            <pc:sldMk cId="813961624" sldId="267"/>
            <ac:picMk id="4" creationId="{C859494F-3639-6A19-C64A-FEF9EC5E042A}"/>
          </ac:picMkLst>
        </pc:picChg>
        <pc:picChg chg="add del mod">
          <ac:chgData name="Anne Sophia Huitema" userId="1a040831fc7e8278" providerId="LiveId" clId="{5DB01EA1-AEC0-4459-B203-A7587169DCBA}" dt="2026-01-09T14:34:17.233" v="289" actId="478"/>
          <ac:picMkLst>
            <pc:docMk/>
            <pc:sldMk cId="813961624" sldId="267"/>
            <ac:picMk id="6" creationId="{ACAC4F28-CBAB-7A11-00E1-889CA82CFAF2}"/>
          </ac:picMkLst>
        </pc:picChg>
        <pc:picChg chg="add del mod">
          <ac:chgData name="Anne Sophia Huitema" userId="1a040831fc7e8278" providerId="LiveId" clId="{5DB01EA1-AEC0-4459-B203-A7587169DCBA}" dt="2026-01-09T14:34:10.664" v="287" actId="478"/>
          <ac:picMkLst>
            <pc:docMk/>
            <pc:sldMk cId="813961624" sldId="267"/>
            <ac:picMk id="8" creationId="{C491385C-1450-4E26-31FA-FDBE53BCC79B}"/>
          </ac:picMkLst>
        </pc:picChg>
        <pc:picChg chg="add del mod">
          <ac:chgData name="Anne Sophia Huitema" userId="1a040831fc7e8278" providerId="LiveId" clId="{5DB01EA1-AEC0-4459-B203-A7587169DCBA}" dt="2026-01-09T14:35:52.057" v="310" actId="478"/>
          <ac:picMkLst>
            <pc:docMk/>
            <pc:sldMk cId="813961624" sldId="267"/>
            <ac:picMk id="10" creationId="{FF977619-4652-927A-D776-B7BD89E7C6A2}"/>
          </ac:picMkLst>
        </pc:picChg>
        <pc:picChg chg="add del mod">
          <ac:chgData name="Anne Sophia Huitema" userId="1a040831fc7e8278" providerId="LiveId" clId="{5DB01EA1-AEC0-4459-B203-A7587169DCBA}" dt="2026-01-09T14:35:50.187" v="309" actId="478"/>
          <ac:picMkLst>
            <pc:docMk/>
            <pc:sldMk cId="813961624" sldId="267"/>
            <ac:picMk id="12" creationId="{40C0594E-8435-B47B-DB9B-0EEF57674E2C}"/>
          </ac:picMkLst>
        </pc:picChg>
        <pc:picChg chg="add del mod">
          <ac:chgData name="Anne Sophia Huitema" userId="1a040831fc7e8278" providerId="LiveId" clId="{5DB01EA1-AEC0-4459-B203-A7587169DCBA}" dt="2026-01-09T14:35:43.926" v="307" actId="478"/>
          <ac:picMkLst>
            <pc:docMk/>
            <pc:sldMk cId="813961624" sldId="267"/>
            <ac:picMk id="14" creationId="{3137FF32-01D3-AA80-9895-1A187F611C2E}"/>
          </ac:picMkLst>
        </pc:picChg>
        <pc:picChg chg="add del mod">
          <ac:chgData name="Anne Sophia Huitema" userId="1a040831fc7e8278" providerId="LiveId" clId="{5DB01EA1-AEC0-4459-B203-A7587169DCBA}" dt="2026-01-09T14:35:13.084" v="302" actId="478"/>
          <ac:picMkLst>
            <pc:docMk/>
            <pc:sldMk cId="813961624" sldId="267"/>
            <ac:picMk id="16" creationId="{9E1A8EFF-DF7D-062F-F018-398D99293CD9}"/>
          </ac:picMkLst>
        </pc:picChg>
        <pc:picChg chg="add del mod">
          <ac:chgData name="Anne Sophia Huitema" userId="1a040831fc7e8278" providerId="LiveId" clId="{5DB01EA1-AEC0-4459-B203-A7587169DCBA}" dt="2026-01-09T14:36:59.835" v="329" actId="478"/>
          <ac:picMkLst>
            <pc:docMk/>
            <pc:sldMk cId="813961624" sldId="267"/>
            <ac:picMk id="18" creationId="{FE719E38-131B-CDEC-CAD4-7D9CEEF1920C}"/>
          </ac:picMkLst>
        </pc:picChg>
        <pc:picChg chg="add del mod">
          <ac:chgData name="Anne Sophia Huitema" userId="1a040831fc7e8278" providerId="LiveId" clId="{5DB01EA1-AEC0-4459-B203-A7587169DCBA}" dt="2026-01-09T14:36:53.001" v="327" actId="478"/>
          <ac:picMkLst>
            <pc:docMk/>
            <pc:sldMk cId="813961624" sldId="267"/>
            <ac:picMk id="20" creationId="{980B97AA-B8A2-AD49-324C-17CFC6D8CC8A}"/>
          </ac:picMkLst>
        </pc:picChg>
        <pc:picChg chg="add del mod">
          <ac:chgData name="Anne Sophia Huitema" userId="1a040831fc7e8278" providerId="LiveId" clId="{5DB01EA1-AEC0-4459-B203-A7587169DCBA}" dt="2026-01-09T14:36:46.516" v="325" actId="478"/>
          <ac:picMkLst>
            <pc:docMk/>
            <pc:sldMk cId="813961624" sldId="267"/>
            <ac:picMk id="22" creationId="{D69C5B6E-A6FD-C4DA-3A39-821F16C50FD4}"/>
          </ac:picMkLst>
        </pc:picChg>
        <pc:picChg chg="add del mod">
          <ac:chgData name="Anne Sophia Huitema" userId="1a040831fc7e8278" providerId="LiveId" clId="{5DB01EA1-AEC0-4459-B203-A7587169DCBA}" dt="2026-01-09T14:36:38.538" v="323" actId="478"/>
          <ac:picMkLst>
            <pc:docMk/>
            <pc:sldMk cId="813961624" sldId="267"/>
            <ac:picMk id="24" creationId="{372AE6DD-E295-9D2F-45D1-AA4BFE17C85D}"/>
          </ac:picMkLst>
        </pc:picChg>
      </pc:sldChg>
      <pc:sldChg chg="addSp delSp modSp new del mod ord">
        <pc:chgData name="Anne Sophia Huitema" userId="1a040831fc7e8278" providerId="LiveId" clId="{5DB01EA1-AEC0-4459-B203-A7587169DCBA}" dt="2026-01-09T15:13:55.857" v="478" actId="47"/>
        <pc:sldMkLst>
          <pc:docMk/>
          <pc:sldMk cId="1217756584" sldId="268"/>
        </pc:sldMkLst>
        <pc:picChg chg="add del mod">
          <ac:chgData name="Anne Sophia Huitema" userId="1a040831fc7e8278" providerId="LiveId" clId="{5DB01EA1-AEC0-4459-B203-A7587169DCBA}" dt="2026-01-09T14:49:16.520" v="395" actId="478"/>
          <ac:picMkLst>
            <pc:docMk/>
            <pc:sldMk cId="1217756584" sldId="268"/>
            <ac:picMk id="3" creationId="{24384259-E597-A391-586F-75B8231792F8}"/>
          </ac:picMkLst>
        </pc:picChg>
      </pc:sldChg>
      <pc:sldChg chg="addSp delSp modSp add mod setBg delDesignElem">
        <pc:chgData name="Anne Sophia Huitema" userId="1a040831fc7e8278" providerId="LiveId" clId="{5DB01EA1-AEC0-4459-B203-A7587169DCBA}" dt="2026-01-09T14:49:06.700" v="394" actId="26606"/>
        <pc:sldMkLst>
          <pc:docMk/>
          <pc:sldMk cId="1645305375" sldId="269"/>
        </pc:sldMkLst>
        <pc:spChg chg="mod">
          <ac:chgData name="Anne Sophia Huitema" userId="1a040831fc7e8278" providerId="LiveId" clId="{5DB01EA1-AEC0-4459-B203-A7587169DCBA}" dt="2026-01-09T14:49:06.700" v="394" actId="26606"/>
          <ac:spMkLst>
            <pc:docMk/>
            <pc:sldMk cId="1645305375" sldId="269"/>
            <ac:spMk id="2" creationId="{CDF38E8D-EB5D-BCFC-044C-07DB643BA7F2}"/>
          </ac:spMkLst>
        </pc:spChg>
        <pc:spChg chg="add">
          <ac:chgData name="Anne Sophia Huitema" userId="1a040831fc7e8278" providerId="LiveId" clId="{5DB01EA1-AEC0-4459-B203-A7587169DCBA}" dt="2026-01-09T14:49:06.700" v="394" actId="26606"/>
          <ac:spMkLst>
            <pc:docMk/>
            <pc:sldMk cId="1645305375" sldId="269"/>
            <ac:spMk id="15" creationId="{70155189-D96C-4527-B0EC-654B946BE615}"/>
          </ac:spMkLst>
        </pc:spChg>
        <pc:spChg chg="del">
          <ac:chgData name="Anne Sophia Huitema" userId="1a040831fc7e8278" providerId="LiveId" clId="{5DB01EA1-AEC0-4459-B203-A7587169DCBA}" dt="2026-01-09T14:46:47.138" v="365"/>
          <ac:spMkLst>
            <pc:docMk/>
            <pc:sldMk cId="1645305375" sldId="269"/>
            <ac:spMk id="24" creationId="{394C0E3A-2960-6F27-D7D1-2610557B9737}"/>
          </ac:spMkLst>
        </pc:spChg>
        <pc:picChg chg="del">
          <ac:chgData name="Anne Sophia Huitema" userId="1a040831fc7e8278" providerId="LiveId" clId="{5DB01EA1-AEC0-4459-B203-A7587169DCBA}" dt="2026-01-09T14:46:54.712" v="366" actId="478"/>
          <ac:picMkLst>
            <pc:docMk/>
            <pc:sldMk cId="1645305375" sldId="269"/>
            <ac:picMk id="3" creationId="{7B0FC229-73A5-0543-058E-BBDBEC2990D4}"/>
          </ac:picMkLst>
        </pc:picChg>
        <pc:picChg chg="add mod ord">
          <ac:chgData name="Anne Sophia Huitema" userId="1a040831fc7e8278" providerId="LiveId" clId="{5DB01EA1-AEC0-4459-B203-A7587169DCBA}" dt="2026-01-09T14:49:06.700" v="394" actId="26606"/>
          <ac:picMkLst>
            <pc:docMk/>
            <pc:sldMk cId="1645305375" sldId="269"/>
            <ac:picMk id="4" creationId="{3DAA6514-32EA-E5F0-D0DD-EBE72BFC35C3}"/>
          </ac:picMkLst>
        </pc:picChg>
        <pc:picChg chg="del">
          <ac:chgData name="Anne Sophia Huitema" userId="1a040831fc7e8278" providerId="LiveId" clId="{5DB01EA1-AEC0-4459-B203-A7587169DCBA}" dt="2026-01-09T14:46:55.822" v="367" actId="478"/>
          <ac:picMkLst>
            <pc:docMk/>
            <pc:sldMk cId="1645305375" sldId="269"/>
            <ac:picMk id="5" creationId="{8ADF5991-255B-A89A-B95B-C88E437B8404}"/>
          </ac:picMkLst>
        </pc:picChg>
        <pc:picChg chg="add mod">
          <ac:chgData name="Anne Sophia Huitema" userId="1a040831fc7e8278" providerId="LiveId" clId="{5DB01EA1-AEC0-4459-B203-A7587169DCBA}" dt="2026-01-09T14:49:06.700" v="394" actId="26606"/>
          <ac:picMkLst>
            <pc:docMk/>
            <pc:sldMk cId="1645305375" sldId="269"/>
            <ac:picMk id="7" creationId="{AD68EB58-46F3-DABC-C268-44B508723405}"/>
          </ac:picMkLst>
        </pc:picChg>
        <pc:picChg chg="del">
          <ac:chgData name="Anne Sophia Huitema" userId="1a040831fc7e8278" providerId="LiveId" clId="{5DB01EA1-AEC0-4459-B203-A7587169DCBA}" dt="2026-01-09T14:46:57.460" v="368" actId="478"/>
          <ac:picMkLst>
            <pc:docMk/>
            <pc:sldMk cId="1645305375" sldId="269"/>
            <ac:picMk id="8" creationId="{EE93EB08-5E75-3EC6-EA2D-CFA574734B34}"/>
          </ac:picMkLst>
        </pc:picChg>
        <pc:picChg chg="add mod">
          <ac:chgData name="Anne Sophia Huitema" userId="1a040831fc7e8278" providerId="LiveId" clId="{5DB01EA1-AEC0-4459-B203-A7587169DCBA}" dt="2026-01-09T14:49:06.700" v="394" actId="26606"/>
          <ac:picMkLst>
            <pc:docMk/>
            <pc:sldMk cId="1645305375" sldId="269"/>
            <ac:picMk id="10" creationId="{AC3389AA-FB3C-5BF3-9F13-07BC2ADF83AF}"/>
          </ac:picMkLst>
        </pc:picChg>
      </pc:sldChg>
      <pc:sldChg chg="addSp delSp modSp add mod ord setBg delDesignElem">
        <pc:chgData name="Anne Sophia Huitema" userId="1a040831fc7e8278" providerId="LiveId" clId="{5DB01EA1-AEC0-4459-B203-A7587169DCBA}" dt="2026-01-10T00:16:28.959" v="481"/>
        <pc:sldMkLst>
          <pc:docMk/>
          <pc:sldMk cId="3566997936" sldId="270"/>
        </pc:sldMkLst>
        <pc:spChg chg="mod">
          <ac:chgData name="Anne Sophia Huitema" userId="1a040831fc7e8278" providerId="LiveId" clId="{5DB01EA1-AEC0-4459-B203-A7587169DCBA}" dt="2026-01-09T14:49:32.973" v="403" actId="20577"/>
          <ac:spMkLst>
            <pc:docMk/>
            <pc:sldMk cId="3566997936" sldId="270"/>
            <ac:spMk id="2" creationId="{A33B8305-7890-FD25-863C-029355ED88FB}"/>
          </ac:spMkLst>
        </pc:spChg>
        <pc:spChg chg="del">
          <ac:chgData name="Anne Sophia Huitema" userId="1a040831fc7e8278" providerId="LiveId" clId="{5DB01EA1-AEC0-4459-B203-A7587169DCBA}" dt="2026-01-09T14:49:27.340" v="399"/>
          <ac:spMkLst>
            <pc:docMk/>
            <pc:sldMk cId="3566997936" sldId="270"/>
            <ac:spMk id="15" creationId="{424167BA-BFD7-7A8A-D5A3-8C86E59283B1}"/>
          </ac:spMkLst>
        </pc:spChg>
        <pc:picChg chg="add mod">
          <ac:chgData name="Anne Sophia Huitema" userId="1a040831fc7e8278" providerId="LiveId" clId="{5DB01EA1-AEC0-4459-B203-A7587169DCBA}" dt="2026-01-10T00:16:28.959" v="481"/>
          <ac:picMkLst>
            <pc:docMk/>
            <pc:sldMk cId="3566997936" sldId="270"/>
            <ac:picMk id="3" creationId="{B1C2DE3D-C3D4-EF27-B661-A5B524533807}"/>
          </ac:picMkLst>
        </pc:picChg>
        <pc:picChg chg="del">
          <ac:chgData name="Anne Sophia Huitema" userId="1a040831fc7e8278" providerId="LiveId" clId="{5DB01EA1-AEC0-4459-B203-A7587169DCBA}" dt="2026-01-09T14:49:44.962" v="406" actId="478"/>
          <ac:picMkLst>
            <pc:docMk/>
            <pc:sldMk cId="3566997936" sldId="270"/>
            <ac:picMk id="4" creationId="{3C93C95D-EDF5-B715-FA7B-F78D9F926207}"/>
          </ac:picMkLst>
        </pc:picChg>
        <pc:picChg chg="add mod">
          <ac:chgData name="Anne Sophia Huitema" userId="1a040831fc7e8278" providerId="LiveId" clId="{5DB01EA1-AEC0-4459-B203-A7587169DCBA}" dt="2026-01-09T15:10:48.786" v="417" actId="1038"/>
          <ac:picMkLst>
            <pc:docMk/>
            <pc:sldMk cId="3566997936" sldId="270"/>
            <ac:picMk id="5" creationId="{A41976B1-AD3F-2533-FBE2-380E32E12564}"/>
          </ac:picMkLst>
        </pc:picChg>
        <pc:picChg chg="del">
          <ac:chgData name="Anne Sophia Huitema" userId="1a040831fc7e8278" providerId="LiveId" clId="{5DB01EA1-AEC0-4459-B203-A7587169DCBA}" dt="2026-01-09T14:49:43.342" v="405" actId="478"/>
          <ac:picMkLst>
            <pc:docMk/>
            <pc:sldMk cId="3566997936" sldId="270"/>
            <ac:picMk id="7" creationId="{7B600FCA-C9A3-0A01-2D0F-1AD5E55B2D81}"/>
          </ac:picMkLst>
        </pc:picChg>
        <pc:picChg chg="add mod">
          <ac:chgData name="Anne Sophia Huitema" userId="1a040831fc7e8278" providerId="LiveId" clId="{5DB01EA1-AEC0-4459-B203-A7587169DCBA}" dt="2026-01-09T15:11:08.504" v="422" actId="1076"/>
          <ac:picMkLst>
            <pc:docMk/>
            <pc:sldMk cId="3566997936" sldId="270"/>
            <ac:picMk id="8" creationId="{EF46A569-ABA7-22D0-DFAD-32E9F84EDECF}"/>
          </ac:picMkLst>
        </pc:picChg>
        <pc:picChg chg="del">
          <ac:chgData name="Anne Sophia Huitema" userId="1a040831fc7e8278" providerId="LiveId" clId="{5DB01EA1-AEC0-4459-B203-A7587169DCBA}" dt="2026-01-09T14:49:38.960" v="404" actId="478"/>
          <ac:picMkLst>
            <pc:docMk/>
            <pc:sldMk cId="3566997936" sldId="270"/>
            <ac:picMk id="10" creationId="{6012E43D-D95D-74F9-7EBD-97679E2D8574}"/>
          </ac:picMkLst>
        </pc:picChg>
      </pc:sldChg>
      <pc:sldChg chg="add del">
        <pc:chgData name="Anne Sophia Huitema" userId="1a040831fc7e8278" providerId="LiveId" clId="{5DB01EA1-AEC0-4459-B203-A7587169DCBA}" dt="2026-01-09T15:15:02.574" v="479" actId="2696"/>
        <pc:sldMkLst>
          <pc:docMk/>
          <pc:sldMk cId="2068990862" sldId="271"/>
        </pc:sldMkLst>
      </pc:sldChg>
      <pc:sldChg chg="addSp delSp modSp add mod setBg">
        <pc:chgData name="Anne Sophia Huitema" userId="1a040831fc7e8278" providerId="LiveId" clId="{5DB01EA1-AEC0-4459-B203-A7587169DCBA}" dt="2026-01-09T15:12:25.068" v="449" actId="26606"/>
        <pc:sldMkLst>
          <pc:docMk/>
          <pc:sldMk cId="3580320759" sldId="272"/>
        </pc:sldMkLst>
        <pc:spChg chg="mod">
          <ac:chgData name="Anne Sophia Huitema" userId="1a040831fc7e8278" providerId="LiveId" clId="{5DB01EA1-AEC0-4459-B203-A7587169DCBA}" dt="2026-01-09T15:11:22.263" v="427" actId="20577"/>
          <ac:spMkLst>
            <pc:docMk/>
            <pc:sldMk cId="3580320759" sldId="272"/>
            <ac:spMk id="2" creationId="{63956D8B-3074-FC47-ECC8-53C5AFC04C5C}"/>
          </ac:spMkLst>
        </pc:spChg>
        <pc:spChg chg="add">
          <ac:chgData name="Anne Sophia Huitema" userId="1a040831fc7e8278" providerId="LiveId" clId="{5DB01EA1-AEC0-4459-B203-A7587169DCBA}" dt="2026-01-09T15:12:25.068" v="449" actId="26606"/>
          <ac:spMkLst>
            <pc:docMk/>
            <pc:sldMk cId="3580320759" sldId="272"/>
            <ac:spMk id="15" creationId="{70155189-D96C-4527-B0EC-654B946BE615}"/>
          </ac:spMkLst>
        </pc:spChg>
        <pc:picChg chg="add mod">
          <ac:chgData name="Anne Sophia Huitema" userId="1a040831fc7e8278" providerId="LiveId" clId="{5DB01EA1-AEC0-4459-B203-A7587169DCBA}" dt="2026-01-09T15:12:25.068" v="449" actId="26606"/>
          <ac:picMkLst>
            <pc:docMk/>
            <pc:sldMk cId="3580320759" sldId="272"/>
            <ac:picMk id="4" creationId="{2D38E1D4-E79E-F348-BE4B-D94C2D0B99F7}"/>
          </ac:picMkLst>
        </pc:picChg>
        <pc:picChg chg="del">
          <ac:chgData name="Anne Sophia Huitema" userId="1a040831fc7e8278" providerId="LiveId" clId="{5DB01EA1-AEC0-4459-B203-A7587169DCBA}" dt="2026-01-09T15:11:25.380" v="428" actId="478"/>
          <ac:picMkLst>
            <pc:docMk/>
            <pc:sldMk cId="3580320759" sldId="272"/>
            <ac:picMk id="5" creationId="{4F67F2AD-6148-3B84-92E8-756BE6287013}"/>
          </ac:picMkLst>
        </pc:picChg>
        <pc:picChg chg="add mod">
          <ac:chgData name="Anne Sophia Huitema" userId="1a040831fc7e8278" providerId="LiveId" clId="{5DB01EA1-AEC0-4459-B203-A7587169DCBA}" dt="2026-01-09T15:12:25.068" v="449" actId="26606"/>
          <ac:picMkLst>
            <pc:docMk/>
            <pc:sldMk cId="3580320759" sldId="272"/>
            <ac:picMk id="7" creationId="{0357FC39-5830-8D10-2395-22AC87A2C6C5}"/>
          </ac:picMkLst>
        </pc:picChg>
        <pc:picChg chg="del">
          <ac:chgData name="Anne Sophia Huitema" userId="1a040831fc7e8278" providerId="LiveId" clId="{5DB01EA1-AEC0-4459-B203-A7587169DCBA}" dt="2026-01-09T15:11:27.105" v="429" actId="478"/>
          <ac:picMkLst>
            <pc:docMk/>
            <pc:sldMk cId="3580320759" sldId="272"/>
            <ac:picMk id="8" creationId="{28F962D4-C2DC-EB6C-4197-94C2B6FE02A2}"/>
          </ac:picMkLst>
        </pc:picChg>
        <pc:picChg chg="add mod">
          <ac:chgData name="Anne Sophia Huitema" userId="1a040831fc7e8278" providerId="LiveId" clId="{5DB01EA1-AEC0-4459-B203-A7587169DCBA}" dt="2026-01-09T15:12:25.068" v="449" actId="26606"/>
          <ac:picMkLst>
            <pc:docMk/>
            <pc:sldMk cId="3580320759" sldId="272"/>
            <ac:picMk id="10" creationId="{93C2A5F4-BC96-73BE-6195-B510CF1B1017}"/>
          </ac:picMkLst>
        </pc:picChg>
      </pc:sldChg>
      <pc:sldChg chg="addSp delSp modSp add mod setBg addAnim delDesignElem">
        <pc:chgData name="Anne Sophia Huitema" userId="1a040831fc7e8278" providerId="LiveId" clId="{5DB01EA1-AEC0-4459-B203-A7587169DCBA}" dt="2026-01-10T00:29:22.101" v="483" actId="1076"/>
        <pc:sldMkLst>
          <pc:docMk/>
          <pc:sldMk cId="749161243" sldId="273"/>
        </pc:sldMkLst>
        <pc:spChg chg="mod">
          <ac:chgData name="Anne Sophia Huitema" userId="1a040831fc7e8278" providerId="LiveId" clId="{5DB01EA1-AEC0-4459-B203-A7587169DCBA}" dt="2026-01-09T15:13:44.086" v="476" actId="26606"/>
          <ac:spMkLst>
            <pc:docMk/>
            <pc:sldMk cId="749161243" sldId="273"/>
            <ac:spMk id="2" creationId="{39E3B59A-6EC8-DBD6-1666-64DE357AEE3F}"/>
          </ac:spMkLst>
        </pc:spChg>
        <pc:spChg chg="del">
          <ac:chgData name="Anne Sophia Huitema" userId="1a040831fc7e8278" providerId="LiveId" clId="{5DB01EA1-AEC0-4459-B203-A7587169DCBA}" dt="2026-01-09T15:12:33.006" v="451"/>
          <ac:spMkLst>
            <pc:docMk/>
            <pc:sldMk cId="749161243" sldId="273"/>
            <ac:spMk id="15" creationId="{EC85B386-8650-3501-1D64-6DC207625942}"/>
          </ac:spMkLst>
        </pc:spChg>
        <pc:spChg chg="add">
          <ac:chgData name="Anne Sophia Huitema" userId="1a040831fc7e8278" providerId="LiveId" clId="{5DB01EA1-AEC0-4459-B203-A7587169DCBA}" dt="2026-01-09T15:13:44.086" v="476" actId="26606"/>
          <ac:spMkLst>
            <pc:docMk/>
            <pc:sldMk cId="749161243" sldId="273"/>
            <ac:spMk id="16" creationId="{B6ECEE03-918F-43ED-A7B3-F1BDE3FCECAF}"/>
          </ac:spMkLst>
        </pc:spChg>
        <pc:spChg chg="add">
          <ac:chgData name="Anne Sophia Huitema" userId="1a040831fc7e8278" providerId="LiveId" clId="{5DB01EA1-AEC0-4459-B203-A7587169DCBA}" dt="2026-01-09T15:13:44.086" v="476" actId="26606"/>
          <ac:spMkLst>
            <pc:docMk/>
            <pc:sldMk cId="749161243" sldId="273"/>
            <ac:spMk id="18" creationId="{010B55F0-C448-403A-8231-AD42A7BA271C}"/>
          </ac:spMkLst>
        </pc:spChg>
        <pc:picChg chg="del">
          <ac:chgData name="Anne Sophia Huitema" userId="1a040831fc7e8278" providerId="LiveId" clId="{5DB01EA1-AEC0-4459-B203-A7587169DCBA}" dt="2026-01-09T15:12:46.932" v="458" actId="478"/>
          <ac:picMkLst>
            <pc:docMk/>
            <pc:sldMk cId="749161243" sldId="273"/>
            <ac:picMk id="4" creationId="{021E2FFD-9929-3486-A054-C3D793829B59}"/>
          </ac:picMkLst>
        </pc:picChg>
        <pc:picChg chg="add mod">
          <ac:chgData name="Anne Sophia Huitema" userId="1a040831fc7e8278" providerId="LiveId" clId="{5DB01EA1-AEC0-4459-B203-A7587169DCBA}" dt="2026-01-09T15:13:44.086" v="476" actId="26606"/>
          <ac:picMkLst>
            <pc:docMk/>
            <pc:sldMk cId="749161243" sldId="273"/>
            <ac:picMk id="5" creationId="{1DEDB5F2-59AB-E891-2327-66D0EEFEC83E}"/>
          </ac:picMkLst>
        </pc:picChg>
        <pc:picChg chg="del">
          <ac:chgData name="Anne Sophia Huitema" userId="1a040831fc7e8278" providerId="LiveId" clId="{5DB01EA1-AEC0-4459-B203-A7587169DCBA}" dt="2026-01-09T15:12:48.212" v="459" actId="478"/>
          <ac:picMkLst>
            <pc:docMk/>
            <pc:sldMk cId="749161243" sldId="273"/>
            <ac:picMk id="7" creationId="{8D392983-9F57-63AE-B536-7732333754CC}"/>
          </ac:picMkLst>
        </pc:picChg>
        <pc:picChg chg="add mod">
          <ac:chgData name="Anne Sophia Huitema" userId="1a040831fc7e8278" providerId="LiveId" clId="{5DB01EA1-AEC0-4459-B203-A7587169DCBA}" dt="2026-01-10T00:29:22.101" v="483" actId="1076"/>
          <ac:picMkLst>
            <pc:docMk/>
            <pc:sldMk cId="749161243" sldId="273"/>
            <ac:picMk id="8" creationId="{21E5F96F-0444-3283-0062-EB150E192739}"/>
          </ac:picMkLst>
        </pc:picChg>
        <pc:picChg chg="del">
          <ac:chgData name="Anne Sophia Huitema" userId="1a040831fc7e8278" providerId="LiveId" clId="{5DB01EA1-AEC0-4459-B203-A7587169DCBA}" dt="2026-01-09T15:12:49.907" v="460" actId="478"/>
          <ac:picMkLst>
            <pc:docMk/>
            <pc:sldMk cId="749161243" sldId="273"/>
            <ac:picMk id="10" creationId="{E050BCB4-74B8-C32B-5A29-4151D61FD7BC}"/>
          </ac:picMkLst>
        </pc:picChg>
        <pc:picChg chg="add mod">
          <ac:chgData name="Anne Sophia Huitema" userId="1a040831fc7e8278" providerId="LiveId" clId="{5DB01EA1-AEC0-4459-B203-A7587169DCBA}" dt="2026-01-09T15:13:44.086" v="476" actId="26606"/>
          <ac:picMkLst>
            <pc:docMk/>
            <pc:sldMk cId="749161243" sldId="273"/>
            <ac:picMk id="11" creationId="{4BA14EDF-8768-36FE-C35B-0F8B813CCAE5}"/>
          </ac:picMkLst>
        </pc:picChg>
      </pc:sldChg>
      <pc:sldChg chg="addSp delSp modSp new mod ord setBg">
        <pc:chgData name="Anne Sophia Huitema" userId="1a040831fc7e8278" providerId="LiveId" clId="{5DB01EA1-AEC0-4459-B203-A7587169DCBA}" dt="2026-01-10T00:53:02.265" v="554"/>
        <pc:sldMkLst>
          <pc:docMk/>
          <pc:sldMk cId="3460385242" sldId="274"/>
        </pc:sldMkLst>
        <pc:spChg chg="mod">
          <ac:chgData name="Anne Sophia Huitema" userId="1a040831fc7e8278" providerId="LiveId" clId="{5DB01EA1-AEC0-4459-B203-A7587169DCBA}" dt="2026-01-10T00:35:12.938" v="505" actId="26606"/>
          <ac:spMkLst>
            <pc:docMk/>
            <pc:sldMk cId="3460385242" sldId="274"/>
            <ac:spMk id="2" creationId="{D9BE56BD-3D90-7772-B181-B2ACF3D864FA}"/>
          </ac:spMkLst>
        </pc:spChg>
        <pc:spChg chg="del">
          <ac:chgData name="Anne Sophia Huitema" userId="1a040831fc7e8278" providerId="LiveId" clId="{5DB01EA1-AEC0-4459-B203-A7587169DCBA}" dt="2026-01-10T00:34:56.560" v="495"/>
          <ac:spMkLst>
            <pc:docMk/>
            <pc:sldMk cId="3460385242" sldId="274"/>
            <ac:spMk id="3" creationId="{3186F723-2556-CFE8-84F6-C60D6F33AD39}"/>
          </ac:spMkLst>
        </pc:spChg>
        <pc:spChg chg="add del">
          <ac:chgData name="Anne Sophia Huitema" userId="1a040831fc7e8278" providerId="LiveId" clId="{5DB01EA1-AEC0-4459-B203-A7587169DCBA}" dt="2026-01-10T00:35:12.927" v="504" actId="26606"/>
          <ac:spMkLst>
            <pc:docMk/>
            <pc:sldMk cId="3460385242" sldId="274"/>
            <ac:spMk id="13" creationId="{72AD762B-E8E5-236B-D271-60252E38EA29}"/>
          </ac:spMkLst>
        </pc:spChg>
        <pc:spChg chg="add">
          <ac:chgData name="Anne Sophia Huitema" userId="1a040831fc7e8278" providerId="LiveId" clId="{5DB01EA1-AEC0-4459-B203-A7587169DCBA}" dt="2026-01-10T00:35:12.938" v="505" actId="26606"/>
          <ac:spMkLst>
            <pc:docMk/>
            <pc:sldMk cId="3460385242" sldId="274"/>
            <ac:spMk id="14" creationId="{7C98A213-5994-475E-B327-DC6EC27FBA8B}"/>
          </ac:spMkLst>
        </pc:spChg>
        <pc:spChg chg="add del">
          <ac:chgData name="Anne Sophia Huitema" userId="1a040831fc7e8278" providerId="LiveId" clId="{5DB01EA1-AEC0-4459-B203-A7587169DCBA}" dt="2026-01-10T00:35:12.927" v="504" actId="26606"/>
          <ac:spMkLst>
            <pc:docMk/>
            <pc:sldMk cId="3460385242" sldId="274"/>
            <ac:spMk id="16" creationId="{0550F5B9-399F-4FAD-AE6C-ED65F9A43A74}"/>
          </ac:spMkLst>
        </pc:spChg>
        <pc:spChg chg="add del">
          <ac:chgData name="Anne Sophia Huitema" userId="1a040831fc7e8278" providerId="LiveId" clId="{5DB01EA1-AEC0-4459-B203-A7587169DCBA}" dt="2026-01-10T00:35:12.927" v="504" actId="26606"/>
          <ac:spMkLst>
            <pc:docMk/>
            <pc:sldMk cId="3460385242" sldId="274"/>
            <ac:spMk id="18" creationId="{C062E60F-5CD4-4268-8359-8076634680E5}"/>
          </ac:spMkLst>
        </pc:spChg>
        <pc:spChg chg="add del">
          <ac:chgData name="Anne Sophia Huitema" userId="1a040831fc7e8278" providerId="LiveId" clId="{5DB01EA1-AEC0-4459-B203-A7587169DCBA}" dt="2026-01-10T00:35:12.927" v="504" actId="26606"/>
          <ac:spMkLst>
            <pc:docMk/>
            <pc:sldMk cId="3460385242" sldId="274"/>
            <ac:spMk id="20" creationId="{BB341EC3-1810-4D33-BA3F-E2D0AA0ECFB6}"/>
          </ac:spMkLst>
        </pc:spChg>
        <pc:spChg chg="add del">
          <ac:chgData name="Anne Sophia Huitema" userId="1a040831fc7e8278" providerId="LiveId" clId="{5DB01EA1-AEC0-4459-B203-A7587169DCBA}" dt="2026-01-10T00:35:12.927" v="504" actId="26606"/>
          <ac:spMkLst>
            <pc:docMk/>
            <pc:sldMk cId="3460385242" sldId="274"/>
            <ac:spMk id="22" creationId="{10127CDE-2B99-47A8-BB3C-7D17519105E0}"/>
          </ac:spMkLst>
        </pc:spChg>
        <pc:spChg chg="add">
          <ac:chgData name="Anne Sophia Huitema" userId="1a040831fc7e8278" providerId="LiveId" clId="{5DB01EA1-AEC0-4459-B203-A7587169DCBA}" dt="2026-01-10T00:35:12.938" v="505" actId="26606"/>
          <ac:spMkLst>
            <pc:docMk/>
            <pc:sldMk cId="3460385242" sldId="274"/>
            <ac:spMk id="24" creationId="{4B030A0D-0DAD-4A99-89BB-419527D6A64B}"/>
          </ac:spMkLst>
        </pc:spChg>
        <pc:picChg chg="add mod">
          <ac:chgData name="Anne Sophia Huitema" userId="1a040831fc7e8278" providerId="LiveId" clId="{5DB01EA1-AEC0-4459-B203-A7587169DCBA}" dt="2026-01-10T00:35:12.938" v="505" actId="26606"/>
          <ac:picMkLst>
            <pc:docMk/>
            <pc:sldMk cId="3460385242" sldId="274"/>
            <ac:picMk id="5" creationId="{9C3BB602-ACFD-6ECE-9F78-F1C36DE4E94A}"/>
          </ac:picMkLst>
        </pc:picChg>
        <pc:picChg chg="add mod ord">
          <ac:chgData name="Anne Sophia Huitema" userId="1a040831fc7e8278" providerId="LiveId" clId="{5DB01EA1-AEC0-4459-B203-A7587169DCBA}" dt="2026-01-10T00:35:42.389" v="507" actId="1076"/>
          <ac:picMkLst>
            <pc:docMk/>
            <pc:sldMk cId="3460385242" sldId="274"/>
            <ac:picMk id="7" creationId="{4A43EBAA-8D23-803B-6F0D-62533856A921}"/>
          </ac:picMkLst>
        </pc:picChg>
        <pc:picChg chg="add mod">
          <ac:chgData name="Anne Sophia Huitema" userId="1a040831fc7e8278" providerId="LiveId" clId="{5DB01EA1-AEC0-4459-B203-A7587169DCBA}" dt="2026-01-10T00:35:37.907" v="506" actId="1076"/>
          <ac:picMkLst>
            <pc:docMk/>
            <pc:sldMk cId="3460385242" sldId="274"/>
            <ac:picMk id="9" creationId="{CBAAB159-32CB-F574-6EED-BA60858ECEC9}"/>
          </ac:picMkLst>
        </pc:picChg>
      </pc:sldChg>
      <pc:sldChg chg="addSp modSp new mod setBg">
        <pc:chgData name="Anne Sophia Huitema" userId="1a040831fc7e8278" providerId="LiveId" clId="{5DB01EA1-AEC0-4459-B203-A7587169DCBA}" dt="2026-01-10T00:50:34.667" v="552" actId="1076"/>
        <pc:sldMkLst>
          <pc:docMk/>
          <pc:sldMk cId="953610170" sldId="275"/>
        </pc:sldMkLst>
        <pc:spChg chg="mod">
          <ac:chgData name="Anne Sophia Huitema" userId="1a040831fc7e8278" providerId="LiveId" clId="{5DB01EA1-AEC0-4459-B203-A7587169DCBA}" dt="2026-01-10T00:50:00.421" v="544" actId="26606"/>
          <ac:spMkLst>
            <pc:docMk/>
            <pc:sldMk cId="953610170" sldId="275"/>
            <ac:spMk id="2" creationId="{D3CAFB07-C671-9FFA-363C-4DCBF5D0709D}"/>
          </ac:spMkLst>
        </pc:spChg>
        <pc:spChg chg="add">
          <ac:chgData name="Anne Sophia Huitema" userId="1a040831fc7e8278" providerId="LiveId" clId="{5DB01EA1-AEC0-4459-B203-A7587169DCBA}" dt="2026-01-10T00:50:00.421" v="544" actId="26606"/>
          <ac:spMkLst>
            <pc:docMk/>
            <pc:sldMk cId="953610170" sldId="275"/>
            <ac:spMk id="13" creationId="{7C98A213-5994-475E-B327-DC6EC27FBA8B}"/>
          </ac:spMkLst>
        </pc:spChg>
        <pc:spChg chg="add">
          <ac:chgData name="Anne Sophia Huitema" userId="1a040831fc7e8278" providerId="LiveId" clId="{5DB01EA1-AEC0-4459-B203-A7587169DCBA}" dt="2026-01-10T00:50:00.421" v="544" actId="26606"/>
          <ac:spMkLst>
            <pc:docMk/>
            <pc:sldMk cId="953610170" sldId="275"/>
            <ac:spMk id="15" creationId="{4B030A0D-0DAD-4A99-89BB-419527D6A64B}"/>
          </ac:spMkLst>
        </pc:spChg>
        <pc:picChg chg="add mod">
          <ac:chgData name="Anne Sophia Huitema" userId="1a040831fc7e8278" providerId="LiveId" clId="{5DB01EA1-AEC0-4459-B203-A7587169DCBA}" dt="2026-01-10T00:50:31.740" v="551" actId="1076"/>
          <ac:picMkLst>
            <pc:docMk/>
            <pc:sldMk cId="953610170" sldId="275"/>
            <ac:picMk id="4" creationId="{5080C374-81A0-0315-CE4A-23E545C4B824}"/>
          </ac:picMkLst>
        </pc:picChg>
        <pc:picChg chg="add mod">
          <ac:chgData name="Anne Sophia Huitema" userId="1a040831fc7e8278" providerId="LiveId" clId="{5DB01EA1-AEC0-4459-B203-A7587169DCBA}" dt="2026-01-10T00:50:34.667" v="552" actId="1076"/>
          <ac:picMkLst>
            <pc:docMk/>
            <pc:sldMk cId="953610170" sldId="275"/>
            <ac:picMk id="6" creationId="{D4FD0CC0-1703-F810-C82F-19677656F196}"/>
          </ac:picMkLst>
        </pc:picChg>
        <pc:picChg chg="add mod ord">
          <ac:chgData name="Anne Sophia Huitema" userId="1a040831fc7e8278" providerId="LiveId" clId="{5DB01EA1-AEC0-4459-B203-A7587169DCBA}" dt="2026-01-10T00:50:21.138" v="549" actId="1076"/>
          <ac:picMkLst>
            <pc:docMk/>
            <pc:sldMk cId="953610170" sldId="275"/>
            <ac:picMk id="8" creationId="{A575DCCA-02D5-EB9E-DC6D-AFD47E1310C9}"/>
          </ac:picMkLst>
        </pc:picChg>
      </pc:sldChg>
      <pc:sldChg chg="addSp delSp modSp new mod setBg">
        <pc:chgData name="Anne Sophia Huitema" userId="1a040831fc7e8278" providerId="LiveId" clId="{5DB01EA1-AEC0-4459-B203-A7587169DCBA}" dt="2026-01-10T00:55:33.968" v="585" actId="1076"/>
        <pc:sldMkLst>
          <pc:docMk/>
          <pc:sldMk cId="497508020" sldId="276"/>
        </pc:sldMkLst>
        <pc:spChg chg="mod">
          <ac:chgData name="Anne Sophia Huitema" userId="1a040831fc7e8278" providerId="LiveId" clId="{5DB01EA1-AEC0-4459-B203-A7587169DCBA}" dt="2026-01-10T00:55:21.621" v="582" actId="26606"/>
          <ac:spMkLst>
            <pc:docMk/>
            <pc:sldMk cId="497508020" sldId="276"/>
            <ac:spMk id="2" creationId="{BD3AC48D-5E86-4455-CFB3-937B45B8515B}"/>
          </ac:spMkLst>
        </pc:spChg>
        <pc:spChg chg="del">
          <ac:chgData name="Anne Sophia Huitema" userId="1a040831fc7e8278" providerId="LiveId" clId="{5DB01EA1-AEC0-4459-B203-A7587169DCBA}" dt="2026-01-10T00:53:41.407" v="566"/>
          <ac:spMkLst>
            <pc:docMk/>
            <pc:sldMk cId="497508020" sldId="276"/>
            <ac:spMk id="3" creationId="{D34B70DE-537D-EBF5-772A-A8597D51FF29}"/>
          </ac:spMkLst>
        </pc:spChg>
        <pc:spChg chg="add">
          <ac:chgData name="Anne Sophia Huitema" userId="1a040831fc7e8278" providerId="LiveId" clId="{5DB01EA1-AEC0-4459-B203-A7587169DCBA}" dt="2026-01-10T00:55:21.621" v="582" actId="26606"/>
          <ac:spMkLst>
            <pc:docMk/>
            <pc:sldMk cId="497508020" sldId="276"/>
            <ac:spMk id="14" creationId="{7C98A213-5994-475E-B327-DC6EC27FBA8B}"/>
          </ac:spMkLst>
        </pc:spChg>
        <pc:spChg chg="add">
          <ac:chgData name="Anne Sophia Huitema" userId="1a040831fc7e8278" providerId="LiveId" clId="{5DB01EA1-AEC0-4459-B203-A7587169DCBA}" dt="2026-01-10T00:55:21.621" v="582" actId="26606"/>
          <ac:spMkLst>
            <pc:docMk/>
            <pc:sldMk cId="497508020" sldId="276"/>
            <ac:spMk id="16" creationId="{4B030A0D-0DAD-4A99-89BB-419527D6A64B}"/>
          </ac:spMkLst>
        </pc:spChg>
        <pc:picChg chg="add mod ord">
          <ac:chgData name="Anne Sophia Huitema" userId="1a040831fc7e8278" providerId="LiveId" clId="{5DB01EA1-AEC0-4459-B203-A7587169DCBA}" dt="2026-01-10T00:55:30.836" v="584" actId="1076"/>
          <ac:picMkLst>
            <pc:docMk/>
            <pc:sldMk cId="497508020" sldId="276"/>
            <ac:picMk id="5" creationId="{1F7136D7-4021-CA05-2843-EF10DBE16EEB}"/>
          </ac:picMkLst>
        </pc:picChg>
        <pc:picChg chg="add mod">
          <ac:chgData name="Anne Sophia Huitema" userId="1a040831fc7e8278" providerId="LiveId" clId="{5DB01EA1-AEC0-4459-B203-A7587169DCBA}" dt="2026-01-10T00:55:33.968" v="585" actId="1076"/>
          <ac:picMkLst>
            <pc:docMk/>
            <pc:sldMk cId="497508020" sldId="276"/>
            <ac:picMk id="7" creationId="{3DFBB5C8-22E0-2868-A1F4-CD338F64C7E9}"/>
          </ac:picMkLst>
        </pc:picChg>
        <pc:picChg chg="add mod">
          <ac:chgData name="Anne Sophia Huitema" userId="1a040831fc7e8278" providerId="LiveId" clId="{5DB01EA1-AEC0-4459-B203-A7587169DCBA}" dt="2026-01-10T00:55:21.621" v="582" actId="26606"/>
          <ac:picMkLst>
            <pc:docMk/>
            <pc:sldMk cId="497508020" sldId="276"/>
            <ac:picMk id="9" creationId="{EB5AB7D5-7A8E-E946-D5D4-9037DC50A0E6}"/>
          </ac:picMkLst>
        </pc:picChg>
      </pc:sldChg>
      <pc:sldChg chg="modSp new mod ord">
        <pc:chgData name="Anne Sophia Huitema" userId="1a040831fc7e8278" providerId="LiveId" clId="{5DB01EA1-AEC0-4459-B203-A7587169DCBA}" dt="2026-01-10T01:13:23.088" v="616" actId="20577"/>
        <pc:sldMkLst>
          <pc:docMk/>
          <pc:sldMk cId="483314886" sldId="277"/>
        </pc:sldMkLst>
        <pc:spChg chg="mod">
          <ac:chgData name="Anne Sophia Huitema" userId="1a040831fc7e8278" providerId="LiveId" clId="{5DB01EA1-AEC0-4459-B203-A7587169DCBA}" dt="2026-01-10T01:13:23.088" v="616" actId="20577"/>
          <ac:spMkLst>
            <pc:docMk/>
            <pc:sldMk cId="483314886" sldId="277"/>
            <ac:spMk id="2" creationId="{48351EF9-B4E4-544B-3306-7D17DBAEB977}"/>
          </ac:spMkLst>
        </pc:spChg>
      </pc:sldChg>
      <pc:sldChg chg="addSp delSp modSp new mod setBg">
        <pc:chgData name="Anne Sophia Huitema" userId="1a040831fc7e8278" providerId="LiveId" clId="{5DB01EA1-AEC0-4459-B203-A7587169DCBA}" dt="2026-01-10T01:16:17.125" v="663" actId="1076"/>
        <pc:sldMkLst>
          <pc:docMk/>
          <pc:sldMk cId="1993598192" sldId="278"/>
        </pc:sldMkLst>
        <pc:spChg chg="mod">
          <ac:chgData name="Anne Sophia Huitema" userId="1a040831fc7e8278" providerId="LiveId" clId="{5DB01EA1-AEC0-4459-B203-A7587169DCBA}" dt="2026-01-10T01:15:55.876" v="656" actId="26606"/>
          <ac:spMkLst>
            <pc:docMk/>
            <pc:sldMk cId="1993598192" sldId="278"/>
            <ac:spMk id="2" creationId="{525ED766-3A2D-788E-8458-EB078037BE94}"/>
          </ac:spMkLst>
        </pc:spChg>
        <pc:spChg chg="del">
          <ac:chgData name="Anne Sophia Huitema" userId="1a040831fc7e8278" providerId="LiveId" clId="{5DB01EA1-AEC0-4459-B203-A7587169DCBA}" dt="2026-01-10T01:14:56.146" v="641"/>
          <ac:spMkLst>
            <pc:docMk/>
            <pc:sldMk cId="1993598192" sldId="278"/>
            <ac:spMk id="3" creationId="{092CB811-B7DE-FBB6-AB1D-C1D9C4FD8B2C}"/>
          </ac:spMkLst>
        </pc:spChg>
        <pc:spChg chg="add">
          <ac:chgData name="Anne Sophia Huitema" userId="1a040831fc7e8278" providerId="LiveId" clId="{5DB01EA1-AEC0-4459-B203-A7587169DCBA}" dt="2026-01-10T01:15:55.876" v="656" actId="26606"/>
          <ac:spMkLst>
            <pc:docMk/>
            <pc:sldMk cId="1993598192" sldId="278"/>
            <ac:spMk id="14" creationId="{7C98A213-5994-475E-B327-DC6EC27FBA8B}"/>
          </ac:spMkLst>
        </pc:spChg>
        <pc:spChg chg="add">
          <ac:chgData name="Anne Sophia Huitema" userId="1a040831fc7e8278" providerId="LiveId" clId="{5DB01EA1-AEC0-4459-B203-A7587169DCBA}" dt="2026-01-10T01:15:55.876" v="656" actId="26606"/>
          <ac:spMkLst>
            <pc:docMk/>
            <pc:sldMk cId="1993598192" sldId="278"/>
            <ac:spMk id="16" creationId="{4B030A0D-0DAD-4A99-89BB-419527D6A64B}"/>
          </ac:spMkLst>
        </pc:spChg>
        <pc:picChg chg="add mod">
          <ac:chgData name="Anne Sophia Huitema" userId="1a040831fc7e8278" providerId="LiveId" clId="{5DB01EA1-AEC0-4459-B203-A7587169DCBA}" dt="2026-01-10T01:15:55.876" v="656" actId="26606"/>
          <ac:picMkLst>
            <pc:docMk/>
            <pc:sldMk cId="1993598192" sldId="278"/>
            <ac:picMk id="5" creationId="{BB823D40-9AC0-0902-29EC-1CB873051170}"/>
          </ac:picMkLst>
        </pc:picChg>
        <pc:picChg chg="add mod ord">
          <ac:chgData name="Anne Sophia Huitema" userId="1a040831fc7e8278" providerId="LiveId" clId="{5DB01EA1-AEC0-4459-B203-A7587169DCBA}" dt="2026-01-10T01:16:14.628" v="662" actId="1076"/>
          <ac:picMkLst>
            <pc:docMk/>
            <pc:sldMk cId="1993598192" sldId="278"/>
            <ac:picMk id="7" creationId="{FD6BD1E3-C0BF-CF37-2FC3-F90F938E3DD2}"/>
          </ac:picMkLst>
        </pc:picChg>
        <pc:picChg chg="add mod">
          <ac:chgData name="Anne Sophia Huitema" userId="1a040831fc7e8278" providerId="LiveId" clId="{5DB01EA1-AEC0-4459-B203-A7587169DCBA}" dt="2026-01-10T01:16:17.125" v="663" actId="1076"/>
          <ac:picMkLst>
            <pc:docMk/>
            <pc:sldMk cId="1993598192" sldId="278"/>
            <ac:picMk id="9" creationId="{D95C7BF1-98AA-E507-5A8C-980E486C7FB7}"/>
          </ac:picMkLst>
        </pc:picChg>
      </pc:sldChg>
      <pc:sldChg chg="delSp modSp new mod">
        <pc:chgData name="Anne Sophia Huitema" userId="1a040831fc7e8278" providerId="LiveId" clId="{5DB01EA1-AEC0-4459-B203-A7587169DCBA}" dt="2026-01-10T01:45:15.608" v="724" actId="478"/>
        <pc:sldMkLst>
          <pc:docMk/>
          <pc:sldMk cId="2025812382" sldId="279"/>
        </pc:sldMkLst>
        <pc:spChg chg="mod">
          <ac:chgData name="Anne Sophia Huitema" userId="1a040831fc7e8278" providerId="LiveId" clId="{5DB01EA1-AEC0-4459-B203-A7587169DCBA}" dt="2026-01-10T01:45:10.859" v="723" actId="1076"/>
          <ac:spMkLst>
            <pc:docMk/>
            <pc:sldMk cId="2025812382" sldId="279"/>
            <ac:spMk id="2" creationId="{A03D1E95-40F3-2ECC-97B9-57AB2394828D}"/>
          </ac:spMkLst>
        </pc:spChg>
        <pc:spChg chg="del">
          <ac:chgData name="Anne Sophia Huitema" userId="1a040831fc7e8278" providerId="LiveId" clId="{5DB01EA1-AEC0-4459-B203-A7587169DCBA}" dt="2026-01-10T01:45:15.608" v="724" actId="478"/>
          <ac:spMkLst>
            <pc:docMk/>
            <pc:sldMk cId="2025812382" sldId="279"/>
            <ac:spMk id="3" creationId="{75A8931D-216D-4EF9-D214-5F82DE7420A1}"/>
          </ac:spMkLst>
        </pc:spChg>
      </pc:sldChg>
      <pc:sldChg chg="addSp delSp modSp new mod setBg">
        <pc:chgData name="Anne Sophia Huitema" userId="1a040831fc7e8278" providerId="LiveId" clId="{5DB01EA1-AEC0-4459-B203-A7587169DCBA}" dt="2026-01-10T01:44:51.728" v="721" actId="20577"/>
        <pc:sldMkLst>
          <pc:docMk/>
          <pc:sldMk cId="679299695" sldId="280"/>
        </pc:sldMkLst>
        <pc:spChg chg="mod">
          <ac:chgData name="Anne Sophia Huitema" userId="1a040831fc7e8278" providerId="LiveId" clId="{5DB01EA1-AEC0-4459-B203-A7587169DCBA}" dt="2026-01-10T01:44:51.728" v="721" actId="20577"/>
          <ac:spMkLst>
            <pc:docMk/>
            <pc:sldMk cId="679299695" sldId="280"/>
            <ac:spMk id="2" creationId="{F91F1B39-AF4E-1BC6-A754-C9D2F7EDD65E}"/>
          </ac:spMkLst>
        </pc:spChg>
        <pc:spChg chg="del">
          <ac:chgData name="Anne Sophia Huitema" userId="1a040831fc7e8278" providerId="LiveId" clId="{5DB01EA1-AEC0-4459-B203-A7587169DCBA}" dt="2026-01-10T01:28:36.177" v="696"/>
          <ac:spMkLst>
            <pc:docMk/>
            <pc:sldMk cId="679299695" sldId="280"/>
            <ac:spMk id="3" creationId="{50B906C8-32C7-4B15-93B5-70C629520339}"/>
          </ac:spMkLst>
        </pc:spChg>
        <pc:spChg chg="add">
          <ac:chgData name="Anne Sophia Huitema" userId="1a040831fc7e8278" providerId="LiveId" clId="{5DB01EA1-AEC0-4459-B203-A7587169DCBA}" dt="2026-01-10T01:29:18.652" v="708" actId="26606"/>
          <ac:spMkLst>
            <pc:docMk/>
            <pc:sldMk cId="679299695" sldId="280"/>
            <ac:spMk id="14" creationId="{70155189-D96C-4527-B0EC-654B946BE615}"/>
          </ac:spMkLst>
        </pc:spChg>
        <pc:picChg chg="add mod ord">
          <ac:chgData name="Anne Sophia Huitema" userId="1a040831fc7e8278" providerId="LiveId" clId="{5DB01EA1-AEC0-4459-B203-A7587169DCBA}" dt="2026-01-10T01:29:30" v="710" actId="1076"/>
          <ac:picMkLst>
            <pc:docMk/>
            <pc:sldMk cId="679299695" sldId="280"/>
            <ac:picMk id="5" creationId="{BE5BB320-C754-BAB4-64B8-60AD5FF702B0}"/>
          </ac:picMkLst>
        </pc:picChg>
        <pc:picChg chg="add mod ord">
          <ac:chgData name="Anne Sophia Huitema" userId="1a040831fc7e8278" providerId="LiveId" clId="{5DB01EA1-AEC0-4459-B203-A7587169DCBA}" dt="2026-01-10T01:29:18.652" v="708" actId="26606"/>
          <ac:picMkLst>
            <pc:docMk/>
            <pc:sldMk cId="679299695" sldId="280"/>
            <ac:picMk id="7" creationId="{4FBB567C-BF2B-B6CA-6140-00E42C2FC1FF}"/>
          </ac:picMkLst>
        </pc:picChg>
        <pc:picChg chg="add mod">
          <ac:chgData name="Anne Sophia Huitema" userId="1a040831fc7e8278" providerId="LiveId" clId="{5DB01EA1-AEC0-4459-B203-A7587169DCBA}" dt="2026-01-10T01:29:25.933" v="709" actId="1076"/>
          <ac:picMkLst>
            <pc:docMk/>
            <pc:sldMk cId="679299695" sldId="280"/>
            <ac:picMk id="9" creationId="{FBF46184-1E96-16EC-2B1B-0BE3C637A6B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44BF3-8A65-43B6-BB3D-9C1B08C05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B404195-AF42-C034-DC46-7BECA2DF1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7789122-193A-E05D-564D-1A70C14BC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AB5733-70D7-C76D-6850-876319BD8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2931B9-6C43-C0CB-D66D-D2352055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7929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954FB-9D9F-0530-CC1E-8B356539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C184A6A-9CEC-C7E0-4378-7297671BB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0B7478-2B69-578A-5608-960C712D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7CE925F-6840-F4CB-168D-5AD2C6C20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84CA10-A86E-B391-EC2F-3F5C3E07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026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047678A-3079-B4CD-2EF7-DC362EE75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C30CFD0-B192-2487-230B-05B16A177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E016B73-BCD7-11DD-BFDC-93FFC22B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D2A566-47CA-8921-1FD0-11067D138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961670F-D57B-0A39-D91A-65DB4370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202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6EAAC-FE91-A782-A4B4-84AE9390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D09496-6D8E-0EC1-9351-654468A6F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70AD1B-39F1-5BB2-8F44-5A8EBBF9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02B6D3-15D6-42BF-1BBD-0CFEF6FA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3334B57-FE13-EF14-D98F-B6CA6BC0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29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42555-1A93-4DA6-DFC6-A88C1EBF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F2EA85-1F43-BB8C-D695-E27E6F29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F74A00-6E12-D2C3-BBBF-4306537B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6988DC-9D27-46F6-F588-03F316A6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98C46D-6997-FD39-C2C5-DABB0E87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6000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D3ACD4-E343-ED31-B318-E026BA31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B9F9ED-89C5-0068-C2DF-1935C3EAC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C9606D4-5DD6-8289-805E-683B8EAB5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EDC1D57-8FA6-1C04-A254-BB63D3E1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031F2BD-9537-3F1C-C995-E139D10CF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6006411-BD7B-CB0D-E6FC-D4AF411F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583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CFF2E7-8A19-D7B7-72E6-CBE40B61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515F2AE-EB71-C851-9903-420A417A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E5DAC2-ACD6-8AC0-AC7C-F570ED6E7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A5BEF5-A98B-3C15-1F03-E19AB8FE0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E601C21-36F4-8871-E6E7-4E833E83E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245C958-D171-A171-7234-124603A1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041D93F3-CADC-83B0-16E4-F0866D89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766D29A-BD35-06E9-9E95-A74F4DD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7154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A502E-4EB8-C64A-A6E6-73493D28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6F4BAF4-39F0-4D2F-3659-1AA29C46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3DA6791-038A-F811-A45D-BCCA8F33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EFDBEF5-BD6D-557E-55E4-0CEB10CC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244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EF0494A-5180-A46C-12FF-EAFB59B62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8AF5704-2966-CB35-F3FE-36195513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A6EC0BE-731B-0C44-5B00-46D93C0A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312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99507-106F-969D-5E69-EE809DAE3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18C629-27E4-1DC7-9CED-CD76B4777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5871BA1-1D51-F680-C4BF-D394AB802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5162446-66B8-84E4-90B0-22AF328D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B9BBAD7-808B-53B8-8AAE-9337B585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A18D7C-991E-FD0C-351A-B2CAD8B6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8655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40A84-4775-CEE8-74AB-41C5E5AD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EAE0987-3980-98F2-851D-5977893D6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2D1D703-5396-AE2B-C5BF-A253F5A16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4102B35-E439-6F27-F1F3-ECDA49E3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F45CB15-382D-3DE0-BF2F-94C1BF41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F34324E-0A4B-00FF-4C73-6FD8230D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981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E0B49F3-4DE1-D602-315C-A2D3F3A06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FA219D6-4546-B521-E618-5967CB9DB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B035C97-4781-0081-630F-87AC5537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5E619B-4451-4A06-BA1C-51B82BCB1817}" type="datetimeFigureOut">
              <a:rPr lang="nl-NL" smtClean="0"/>
              <a:t>9-1-2026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F6E4BD2-480D-91D2-5F19-869E47627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EB6157-2F50-05A3-6817-0A8F2F594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890AB-A3B0-425B-B858-DE9294E0B82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05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32B7F-CCD1-1ABD-8A3C-EFADF4175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INCOME SPENDING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213B0AC-8C59-48A5-32DC-FA93CF426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8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AC0C42-4242-ED10-3DFA-FFCCCCEF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44E08A-2C90-FECA-9BDD-34B9B7FA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Ronde 3/2 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fbeelding 2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4AA033EE-F0EC-53CB-7A26-ADC141022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480258"/>
            <a:ext cx="3758184" cy="1879092"/>
          </a:xfrm>
          <a:prstGeom prst="rect">
            <a:avLst/>
          </a:prstGeom>
        </p:spPr>
      </p:pic>
      <p:pic>
        <p:nvPicPr>
          <p:cNvPr id="4" name="Afbeelding 3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B83D08C1-4DBF-2E35-479B-3249D3026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3480258"/>
            <a:ext cx="3758184" cy="1879092"/>
          </a:xfrm>
          <a:prstGeom prst="rect">
            <a:avLst/>
          </a:prstGeom>
        </p:spPr>
      </p:pic>
      <p:pic>
        <p:nvPicPr>
          <p:cNvPr id="5" name="Afbeelding 4" descr="Afbeelding met tekst, diagram, schermopname, Perceel&#10;&#10;Door AI gegenereerde inhoud is mogelijk onjuist.">
            <a:extLst>
              <a:ext uri="{FF2B5EF4-FFF2-40B4-BE49-F238E27FC236}">
                <a16:creationId xmlns:a16="http://schemas.microsoft.com/office/drawing/2014/main" id="{733626F7-7E90-037A-F2DE-7B56C2165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480258"/>
            <a:ext cx="3758184" cy="18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4D4F7-6932-EA3B-2602-0210DCAA6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8CE1DC-5762-B850-134B-05E79FB6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Ronde 4/3 </a:t>
            </a:r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93EFB85D-D0CC-1029-4517-6EF29AB72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76" y="3510942"/>
            <a:ext cx="3758184" cy="1879092"/>
          </a:xfrm>
          <a:prstGeom prst="rect">
            <a:avLst/>
          </a:prstGeom>
        </p:spPr>
      </p:pic>
      <p:pic>
        <p:nvPicPr>
          <p:cNvPr id="3" name="Afbeelding 2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2383D869-377B-D36E-1944-53C8D8528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3510942"/>
            <a:ext cx="3758184" cy="1879092"/>
          </a:xfrm>
          <a:prstGeom prst="rect">
            <a:avLst/>
          </a:prstGeom>
        </p:spPr>
      </p:pic>
      <p:pic>
        <p:nvPicPr>
          <p:cNvPr id="5" name="Afbeelding 4" descr="Afbeelding met tekst, diagram, schermopname, lijn&#10;&#10;Door AI gegenereerde inhoud is mogelijk onjuist.">
            <a:extLst>
              <a:ext uri="{FF2B5EF4-FFF2-40B4-BE49-F238E27FC236}">
                <a16:creationId xmlns:a16="http://schemas.microsoft.com/office/drawing/2014/main" id="{AC3B9568-88B9-8108-B230-781C8B4DD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480258"/>
            <a:ext cx="3758184" cy="18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CAFB07-C671-9FFA-363C-4DCBF5D0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All rounds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A575DCCA-02D5-EB9E-DC6D-AFD47E13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816" y="3429204"/>
            <a:ext cx="3758184" cy="1879092"/>
          </a:xfrm>
          <a:prstGeom prst="rect">
            <a:avLst/>
          </a:prstGeom>
        </p:spPr>
      </p:pic>
      <p:pic>
        <p:nvPicPr>
          <p:cNvPr id="4" name="Afbeelding 3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5080C374-81A0-0315-CE4A-23E545C4B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1" y="3429204"/>
            <a:ext cx="3758184" cy="1879092"/>
          </a:xfrm>
          <a:prstGeom prst="rect">
            <a:avLst/>
          </a:prstGeom>
        </p:spPr>
      </p:pic>
      <p:pic>
        <p:nvPicPr>
          <p:cNvPr id="6" name="Afbeelding 5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D4FD0CC0-1703-F810-C82F-19677656F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102" y="3447213"/>
            <a:ext cx="3758184" cy="18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10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0D5C2-34DA-AA06-BC1B-3FF319CF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10000" dirty="0"/>
              <a:t>MEASURES</a:t>
            </a:r>
          </a:p>
        </p:txBody>
      </p:sp>
    </p:spTree>
    <p:extLst>
      <p:ext uri="{BB962C8B-B14F-4D97-AF65-F5344CB8AC3E}">
        <p14:creationId xmlns:p14="http://schemas.microsoft.com/office/powerpoint/2010/main" val="81396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0B2105-78F8-43B7-3B41-11E7CEEAA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38E8D-EB5D-BCFC-044C-07DB643B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/>
              <a:t>Ronde 1 </a:t>
            </a:r>
          </a:p>
        </p:txBody>
      </p:sp>
      <p:pic>
        <p:nvPicPr>
          <p:cNvPr id="7" name="Afbeelding 6" descr="Afbeelding met tekst, schermopname, nummer, Parallel&#10;&#10;Door AI gegenereerde inhoud is mogelijk onjuist.">
            <a:extLst>
              <a:ext uri="{FF2B5EF4-FFF2-40B4-BE49-F238E27FC236}">
                <a16:creationId xmlns:a16="http://schemas.microsoft.com/office/drawing/2014/main" id="{AD68EB58-46F3-DABC-C268-44B508723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3356647"/>
            <a:ext cx="3797536" cy="2373460"/>
          </a:xfrm>
          <a:prstGeom prst="rect">
            <a:avLst/>
          </a:prstGeom>
        </p:spPr>
      </p:pic>
      <p:pic>
        <p:nvPicPr>
          <p:cNvPr id="4" name="Afbeelding 3" descr="Afbeelding met tekst, schermopname, nummer, ontwerp&#10;&#10;Door AI gegenereerde inhoud is mogelijk onjuist.">
            <a:extLst>
              <a:ext uri="{FF2B5EF4-FFF2-40B4-BE49-F238E27FC236}">
                <a16:creationId xmlns:a16="http://schemas.microsoft.com/office/drawing/2014/main" id="{3DAA6514-32EA-E5F0-D0DD-EBE72BFC3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3356647"/>
            <a:ext cx="3797536" cy="2373460"/>
          </a:xfrm>
          <a:prstGeom prst="rect">
            <a:avLst/>
          </a:prstGeom>
        </p:spPr>
      </p:pic>
      <p:pic>
        <p:nvPicPr>
          <p:cNvPr id="10" name="Afbeelding 9" descr="Afbeelding met tekst, schermopname, Parallel, nummer&#10;&#10;Door AI gegenereerde inhoud is mogelijk onjuist.">
            <a:extLst>
              <a:ext uri="{FF2B5EF4-FFF2-40B4-BE49-F238E27FC236}">
                <a16:creationId xmlns:a16="http://schemas.microsoft.com/office/drawing/2014/main" id="{AC3389AA-FB3C-5BF3-9F13-07BC2ADF8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3356647"/>
            <a:ext cx="3797536" cy="23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0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37D64-52B1-18F7-891E-06A20A29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B8305-7890-FD25-863C-029355ED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dirty="0"/>
              <a:t>Ronde 2 </a:t>
            </a:r>
          </a:p>
        </p:txBody>
      </p:sp>
      <p:pic>
        <p:nvPicPr>
          <p:cNvPr id="5" name="Afbeelding 4" descr="Afbeelding met tekst, schermopname, diagram, Parallel&#10;&#10;Door AI gegenereerde inhoud is mogelijk onjuist.">
            <a:extLst>
              <a:ext uri="{FF2B5EF4-FFF2-40B4-BE49-F238E27FC236}">
                <a16:creationId xmlns:a16="http://schemas.microsoft.com/office/drawing/2014/main" id="{A41976B1-AD3F-2533-FBE2-380E32E12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5486400" cy="3429000"/>
          </a:xfrm>
          <a:prstGeom prst="rect">
            <a:avLst/>
          </a:prstGeom>
        </p:spPr>
      </p:pic>
      <p:pic>
        <p:nvPicPr>
          <p:cNvPr id="8" name="Afbeelding 7" descr="Afbeelding met tekst, schermopname, Parallel, diagram&#10;&#10;Door AI gegenereerde inhoud is mogelijk onjuist.">
            <a:extLst>
              <a:ext uri="{FF2B5EF4-FFF2-40B4-BE49-F238E27FC236}">
                <a16:creationId xmlns:a16="http://schemas.microsoft.com/office/drawing/2014/main" id="{EF46A569-ABA7-22D0-DFAD-32E9F84ED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0775"/>
            <a:ext cx="56388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922E9-187A-DB73-62FF-5FC525869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956D8B-3074-FC47-ECC8-53C5AFC0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515600" cy="20570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200" dirty="0"/>
              <a:t>Ronde 3/2 </a:t>
            </a:r>
          </a:p>
        </p:txBody>
      </p:sp>
      <p:pic>
        <p:nvPicPr>
          <p:cNvPr id="4" name="Afbeelding 3" descr="Afbeelding met tekst, schermopname, Parallel, ontwerp&#10;&#10;Door AI gegenereerde inhoud is mogelijk onjuist.">
            <a:extLst>
              <a:ext uri="{FF2B5EF4-FFF2-40B4-BE49-F238E27FC236}">
                <a16:creationId xmlns:a16="http://schemas.microsoft.com/office/drawing/2014/main" id="{2D38E1D4-E79E-F348-BE4B-D94C2D0B9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3356647"/>
            <a:ext cx="3797536" cy="2373460"/>
          </a:xfrm>
          <a:prstGeom prst="rect">
            <a:avLst/>
          </a:prstGeom>
        </p:spPr>
      </p:pic>
      <p:pic>
        <p:nvPicPr>
          <p:cNvPr id="7" name="Afbeelding 6" descr="Afbeelding met tekst, schermopname, Parallel, geel&#10;&#10;Door AI gegenereerde inhoud is mogelijk onjuist.">
            <a:extLst>
              <a:ext uri="{FF2B5EF4-FFF2-40B4-BE49-F238E27FC236}">
                <a16:creationId xmlns:a16="http://schemas.microsoft.com/office/drawing/2014/main" id="{0357FC39-5830-8D10-2395-22AC87A2C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3356647"/>
            <a:ext cx="3797536" cy="2373460"/>
          </a:xfrm>
          <a:prstGeom prst="rect">
            <a:avLst/>
          </a:prstGeom>
        </p:spPr>
      </p:pic>
      <p:pic>
        <p:nvPicPr>
          <p:cNvPr id="10" name="Afbeelding 9" descr="Afbeelding met tekst, schermopname, Parallel, ontwerp&#10;&#10;Door AI gegenereerde inhoud is mogelijk onjuist.">
            <a:extLst>
              <a:ext uri="{FF2B5EF4-FFF2-40B4-BE49-F238E27FC236}">
                <a16:creationId xmlns:a16="http://schemas.microsoft.com/office/drawing/2014/main" id="{93C2A5F4-BC96-73BE-6195-B510CF1B1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73" y="3356647"/>
            <a:ext cx="3797536" cy="237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2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F2702-BE83-DED1-9FFF-F65772C0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E3B59A-6EC8-DBD6-1666-64DE357A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Ronde 4/3 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ekst, schermopname, Parallel, diagram&#10;&#10;Door AI gegenereerde inhoud is mogelijk onjuist.">
            <a:extLst>
              <a:ext uri="{FF2B5EF4-FFF2-40B4-BE49-F238E27FC236}">
                <a16:creationId xmlns:a16="http://schemas.microsoft.com/office/drawing/2014/main" id="{1DEDB5F2-59AB-E891-2327-66D0EEFEC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r="24799" b="-2"/>
          <a:stretch>
            <a:fillRect/>
          </a:stretch>
        </p:blipFill>
        <p:spPr>
          <a:xfrm>
            <a:off x="510365" y="2604527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8" name="Afbeelding 7" descr="Afbeelding met tekst, schermopname, nummer, Parallel&#10;&#10;Door AI gegenereerde inhoud is mogelijk onjuist.">
            <a:extLst>
              <a:ext uri="{FF2B5EF4-FFF2-40B4-BE49-F238E27FC236}">
                <a16:creationId xmlns:a16="http://schemas.microsoft.com/office/drawing/2014/main" id="{21E5F96F-0444-3283-0062-EB150E192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5" r="24292" b="-2"/>
          <a:stretch>
            <a:fillRect/>
          </a:stretch>
        </p:blipFill>
        <p:spPr>
          <a:xfrm>
            <a:off x="4332032" y="2709302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11" name="Afbeelding 10" descr="Afbeelding met tekst, schermopname, diagram, ontwerp&#10;&#10;Door AI gegenereerde inhoud is mogelijk onjuist.">
            <a:extLst>
              <a:ext uri="{FF2B5EF4-FFF2-40B4-BE49-F238E27FC236}">
                <a16:creationId xmlns:a16="http://schemas.microsoft.com/office/drawing/2014/main" id="{4BA14EDF-8768-36FE-C35B-0F8B813CC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5" r="25632" b="-2"/>
          <a:stretch>
            <a:fillRect/>
          </a:stretch>
        </p:blipFill>
        <p:spPr>
          <a:xfrm>
            <a:off x="8156747" y="2604528"/>
            <a:ext cx="3524888" cy="3647338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916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BE56BD-3D90-7772-B181-B2ACF3D8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All rounds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tekst, schermopname, Parallel, diagram&#10;&#10;Door AI gegenereerde inhoud is mogelijk onjuist.">
            <a:extLst>
              <a:ext uri="{FF2B5EF4-FFF2-40B4-BE49-F238E27FC236}">
                <a16:creationId xmlns:a16="http://schemas.microsoft.com/office/drawing/2014/main" id="{9C3BB602-ACFD-6ECE-9F78-F1C36DE4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245372"/>
            <a:ext cx="3758184" cy="2348865"/>
          </a:xfrm>
          <a:prstGeom prst="rect">
            <a:avLst/>
          </a:prstGeom>
        </p:spPr>
      </p:pic>
      <p:pic>
        <p:nvPicPr>
          <p:cNvPr id="9" name="Afbeelding 8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CBAAB159-32CB-F574-6EED-BA60858E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41" y="3245371"/>
            <a:ext cx="3758184" cy="2348865"/>
          </a:xfrm>
          <a:prstGeom prst="rect">
            <a:avLst/>
          </a:prstGeom>
        </p:spPr>
      </p:pic>
      <p:pic>
        <p:nvPicPr>
          <p:cNvPr id="7" name="Afbeelding 6" descr="Afbeelding met tekst, schermopname, Parallel, nummer&#10;&#10;Door AI gegenereerde inhoud is mogelijk onjuist.">
            <a:extLst>
              <a:ext uri="{FF2B5EF4-FFF2-40B4-BE49-F238E27FC236}">
                <a16:creationId xmlns:a16="http://schemas.microsoft.com/office/drawing/2014/main" id="{4A43EBAA-8D23-803B-6F0D-62533856A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88" y="3245370"/>
            <a:ext cx="3758184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8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351EF9-B4E4-544B-3306-7D17DBAEB9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AVG </a:t>
            </a:r>
            <a:r>
              <a:rPr lang="nl-NL" dirty="0" err="1"/>
              <a:t>inhabitants</a:t>
            </a:r>
            <a:r>
              <a:rPr lang="nl-NL" dirty="0"/>
              <a:t> per area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F409FB6-DEDC-9E34-823F-6DB7BAE6A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331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049F3C-10D1-D4DB-CD65-26BD06F2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Ronde 1 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tekst, diagram, schermopname, lijn&#10;&#10;Door AI gegenereerde inhoud is mogelijk onjuist.">
            <a:extLst>
              <a:ext uri="{FF2B5EF4-FFF2-40B4-BE49-F238E27FC236}">
                <a16:creationId xmlns:a16="http://schemas.microsoft.com/office/drawing/2014/main" id="{941FB857-8653-EBEF-44E8-B6955445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480258"/>
            <a:ext cx="3758184" cy="1879092"/>
          </a:xfrm>
          <a:prstGeom prst="rect">
            <a:avLst/>
          </a:prstGeom>
        </p:spPr>
      </p:pic>
      <p:pic>
        <p:nvPicPr>
          <p:cNvPr id="6" name="Afbeelding 5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8D2C337E-B7C6-9203-3B0D-AB84BBBEE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3480258"/>
            <a:ext cx="3758184" cy="1879092"/>
          </a:xfrm>
          <a:prstGeom prst="rect">
            <a:avLst/>
          </a:prstGeom>
        </p:spPr>
      </p:pic>
      <p:pic>
        <p:nvPicPr>
          <p:cNvPr id="7" name="Afbeelding 6" descr="Afbeelding met tekst, diagram, schermopname, Perceel&#10;&#10;Door AI gegenereerde inhoud is mogelijk onjuist.">
            <a:extLst>
              <a:ext uri="{FF2B5EF4-FFF2-40B4-BE49-F238E27FC236}">
                <a16:creationId xmlns:a16="http://schemas.microsoft.com/office/drawing/2014/main" id="{97E34025-83EE-398C-5C9A-455DAEB38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480258"/>
            <a:ext cx="3758184" cy="18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5ED766-3A2D-788E-8458-EB078037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All rounds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tekst, schermopname, diagram, Lettertype&#10;&#10;Door AI gegenereerde inhoud is mogelijk onjuist.">
            <a:extLst>
              <a:ext uri="{FF2B5EF4-FFF2-40B4-BE49-F238E27FC236}">
                <a16:creationId xmlns:a16="http://schemas.microsoft.com/office/drawing/2014/main" id="{BB823D40-9AC0-0902-29EC-1CB873051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292350"/>
            <a:ext cx="3758184" cy="2254909"/>
          </a:xfrm>
          <a:prstGeom prst="rect">
            <a:avLst/>
          </a:prstGeom>
        </p:spPr>
      </p:pic>
      <p:pic>
        <p:nvPicPr>
          <p:cNvPr id="9" name="Afbeelding 8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D95C7BF1-98AA-E507-5A8C-980E486C7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292349"/>
            <a:ext cx="3758184" cy="2254909"/>
          </a:xfrm>
          <a:prstGeom prst="rect">
            <a:avLst/>
          </a:prstGeom>
        </p:spPr>
      </p:pic>
      <p:pic>
        <p:nvPicPr>
          <p:cNvPr id="7" name="Afbeelding 6" descr="Afbeelding met tekst, schermopname, lijn, diagram&#10;&#10;Door AI gegenereerde inhoud is mogelijk onjuist.">
            <a:extLst>
              <a:ext uri="{FF2B5EF4-FFF2-40B4-BE49-F238E27FC236}">
                <a16:creationId xmlns:a16="http://schemas.microsoft.com/office/drawing/2014/main" id="{FD6BD1E3-C0BF-CF37-2FC3-F90F938E3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09" y="3292350"/>
            <a:ext cx="3758184" cy="22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9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D1E95-40F3-2ECC-97B9-57AB2394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792" y="2995204"/>
            <a:ext cx="10515600" cy="1325563"/>
          </a:xfrm>
        </p:spPr>
        <p:txBody>
          <a:bodyPr>
            <a:normAutofit/>
          </a:bodyPr>
          <a:lstStyle/>
          <a:p>
            <a:r>
              <a:rPr lang="nl-NL" sz="7000" dirty="0" err="1"/>
              <a:t>Relocation</a:t>
            </a:r>
            <a:endParaRPr lang="nl-NL" sz="7000" dirty="0"/>
          </a:p>
        </p:txBody>
      </p:sp>
    </p:spTree>
    <p:extLst>
      <p:ext uri="{BB962C8B-B14F-4D97-AF65-F5344CB8AC3E}">
        <p14:creationId xmlns:p14="http://schemas.microsoft.com/office/powerpoint/2010/main" val="2025812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1F1B39-AF4E-1BC6-A754-C9D2F7ED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All rounds</a:t>
            </a:r>
          </a:p>
        </p:txBody>
      </p:sp>
      <p:pic>
        <p:nvPicPr>
          <p:cNvPr id="9" name="Afbeelding 8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FBF46184-1E96-16EC-2B1B-0BE3C637A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3024362"/>
            <a:ext cx="3797536" cy="3038030"/>
          </a:xfrm>
          <a:prstGeom prst="rect">
            <a:avLst/>
          </a:prstGeom>
        </p:spPr>
      </p:pic>
      <p:pic>
        <p:nvPicPr>
          <p:cNvPr id="7" name="Afbeelding 6" descr="Afbeelding met tekst, schermopname, diagram, Rechthoek&#10;&#10;Door AI gegenereerde inhoud is mogelijk onjuist.">
            <a:extLst>
              <a:ext uri="{FF2B5EF4-FFF2-40B4-BE49-F238E27FC236}">
                <a16:creationId xmlns:a16="http://schemas.microsoft.com/office/drawing/2014/main" id="{4FBB567C-BF2B-B6CA-6140-00E42C2FC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86" y="3024362"/>
            <a:ext cx="3797536" cy="3038030"/>
          </a:xfrm>
          <a:prstGeom prst="rect">
            <a:avLst/>
          </a:prstGeom>
        </p:spPr>
      </p:pic>
      <p:pic>
        <p:nvPicPr>
          <p:cNvPr id="5" name="Tijdelijke aanduiding voor inhoud 4" descr="Afbeelding met tekst, schermopname, Parallel, diagram&#10;&#10;Door AI gegenereerde inhoud is mogelijk onjuist.">
            <a:extLst>
              <a:ext uri="{FF2B5EF4-FFF2-40B4-BE49-F238E27FC236}">
                <a16:creationId xmlns:a16="http://schemas.microsoft.com/office/drawing/2014/main" id="{BE5BB320-C754-BAB4-64B8-60AD5FF70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1" y="2982113"/>
            <a:ext cx="3797536" cy="30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9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FC8236-C50C-CF39-D6BE-DB16AB06C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RONDE 2</a:t>
            </a:r>
          </a:p>
        </p:txBody>
      </p:sp>
      <p:pic>
        <p:nvPicPr>
          <p:cNvPr id="7" name="Afbeelding 6" descr="Afbeelding met tekst, diagram, schermopname, lijn&#10;&#10;Door AI gegenereerde inhoud is mogelijk onjuist.">
            <a:extLst>
              <a:ext uri="{FF2B5EF4-FFF2-40B4-BE49-F238E27FC236}">
                <a16:creationId xmlns:a16="http://schemas.microsoft.com/office/drawing/2014/main" id="{356E6104-DBD6-8477-C8BC-761C5615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01" y="2953869"/>
            <a:ext cx="5828261" cy="2914130"/>
          </a:xfrm>
          <a:prstGeom prst="rect">
            <a:avLst/>
          </a:prstGeom>
        </p:spPr>
      </p:pic>
      <p:pic>
        <p:nvPicPr>
          <p:cNvPr id="4" name="Afbeelding 3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345FF518-F670-4179-4096-92A7820FD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0" y="2953869"/>
            <a:ext cx="5828261" cy="291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9E7F1-5DF0-ABAB-2FC1-1F838585C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Ronde 3/2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1E7EFD5-AD61-793D-2C91-9BA745BE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454" y="3429000"/>
            <a:ext cx="3758184" cy="1879092"/>
          </a:xfrm>
          <a:prstGeom prst="rect">
            <a:avLst/>
          </a:prstGeom>
        </p:spPr>
      </p:pic>
      <p:pic>
        <p:nvPicPr>
          <p:cNvPr id="7" name="Afbeelding 6" descr="Afbeelding met tekst, diagram, schermopname, lijn&#10;&#10;Door AI gegenereerde inhoud is mogelijk onjuist.">
            <a:extLst>
              <a:ext uri="{FF2B5EF4-FFF2-40B4-BE49-F238E27FC236}">
                <a16:creationId xmlns:a16="http://schemas.microsoft.com/office/drawing/2014/main" id="{D64C63DC-9646-16F1-CABE-D61D553C8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08" y="3480258"/>
            <a:ext cx="3758184" cy="1879092"/>
          </a:xfrm>
          <a:prstGeom prst="rect">
            <a:avLst/>
          </a:prstGeom>
        </p:spPr>
      </p:pic>
      <p:pic>
        <p:nvPicPr>
          <p:cNvPr id="5" name="Afbeelding 4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1FE647C9-0C19-E6E9-0E6F-396CF2E1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2" y="3480258"/>
            <a:ext cx="3758184" cy="18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057F3B-A781-0AAC-6BDA-8DB06A72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Ronde 4/3</a:t>
            </a:r>
          </a:p>
        </p:txBody>
      </p:sp>
      <p:pic>
        <p:nvPicPr>
          <p:cNvPr id="10" name="Afbeelding 9" descr="Afbeelding met tekst, diagram, lijn, Perceel&#10;&#10;Door AI gegenereerde inhoud is mogelijk onjuist.">
            <a:extLst>
              <a:ext uri="{FF2B5EF4-FFF2-40B4-BE49-F238E27FC236}">
                <a16:creationId xmlns:a16="http://schemas.microsoft.com/office/drawing/2014/main" id="{B3F1160C-18F8-1248-32B2-C4163DE50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090" y="2796054"/>
            <a:ext cx="3797536" cy="1898768"/>
          </a:xfrm>
          <a:prstGeom prst="rect">
            <a:avLst/>
          </a:prstGeom>
        </p:spPr>
      </p:pic>
      <p:pic>
        <p:nvPicPr>
          <p:cNvPr id="11" name="Afbeelding 10" descr="Afbeelding met tekst, diagram, schermopname, lijn&#10;&#10;Door AI gegenereerde inhoud is mogelijk onjuist.">
            <a:extLst>
              <a:ext uri="{FF2B5EF4-FFF2-40B4-BE49-F238E27FC236}">
                <a16:creationId xmlns:a16="http://schemas.microsoft.com/office/drawing/2014/main" id="{F11A3E9C-6466-6300-AA9E-514BCC5F3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08" y="2899557"/>
            <a:ext cx="3797536" cy="189876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2D960FC-B7E1-5F71-1066-21B18875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27" y="2899557"/>
            <a:ext cx="3797536" cy="18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0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3AC48D-5E86-4455-CFB3-937B45B8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All rounds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3DFBB5C8-22E0-2868-A1F4-CD338F64C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609" y="3480258"/>
            <a:ext cx="3758184" cy="1879092"/>
          </a:xfrm>
          <a:prstGeom prst="rect">
            <a:avLst/>
          </a:prstGeom>
        </p:spPr>
      </p:pic>
      <p:pic>
        <p:nvPicPr>
          <p:cNvPr id="5" name="Tijdelijke aanduiding voor inhoud 4" descr="Afbeelding met tekst, diagram, schermopname, lijn&#10;&#10;Door AI gegenereerde inhoud is mogelijk onjuist.">
            <a:extLst>
              <a:ext uri="{FF2B5EF4-FFF2-40B4-BE49-F238E27FC236}">
                <a16:creationId xmlns:a16="http://schemas.microsoft.com/office/drawing/2014/main" id="{1F7136D7-4021-CA05-2843-EF10DBE16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3480258"/>
            <a:ext cx="3758184" cy="1879092"/>
          </a:xfrm>
          <a:prstGeom prst="rect">
            <a:avLst/>
          </a:prstGeom>
        </p:spPr>
      </p:pic>
      <p:pic>
        <p:nvPicPr>
          <p:cNvPr id="9" name="Afbeelding 8" descr="Afbeelding met tekst, diagram, schermopname, Perceel&#10;&#10;Door AI gegenereerde inhoud is mogelijk onjuist.">
            <a:extLst>
              <a:ext uri="{FF2B5EF4-FFF2-40B4-BE49-F238E27FC236}">
                <a16:creationId xmlns:a16="http://schemas.microsoft.com/office/drawing/2014/main" id="{EB5AB7D5-7A8E-E946-D5D4-9037DC50A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208" y="3480258"/>
            <a:ext cx="3758184" cy="18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0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D62D0-D6BA-A135-E43E-C70CF7625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Percentage personal/personal + house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9A282A0-A0EC-3644-2954-C6DAE1EC5A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7746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179CB-E9BE-1512-868D-A52F8B116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EE23D1-19D6-6C64-A63E-F17E6A36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Ronde 1 </a:t>
            </a:r>
          </a:p>
        </p:txBody>
      </p:sp>
      <p:pic>
        <p:nvPicPr>
          <p:cNvPr id="3" name="Afbeelding 2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D3AA9424-1B25-B642-97FB-BF99E39D7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9" y="3593993"/>
            <a:ext cx="3797536" cy="1898768"/>
          </a:xfrm>
          <a:prstGeom prst="rect">
            <a:avLst/>
          </a:prstGeom>
        </p:spPr>
      </p:pic>
      <p:pic>
        <p:nvPicPr>
          <p:cNvPr id="8" name="Afbeelding 7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747CFC43-660F-854F-A144-998379167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7" y="3645757"/>
            <a:ext cx="3797536" cy="1898768"/>
          </a:xfrm>
          <a:prstGeom prst="rect">
            <a:avLst/>
          </a:prstGeom>
        </p:spPr>
      </p:pic>
      <p:pic>
        <p:nvPicPr>
          <p:cNvPr id="5" name="Afbeelding 4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49C5B29A-5BFC-F21B-5E03-0D320C35F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3" y="3645757"/>
            <a:ext cx="3797536" cy="18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3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6432C3-C83C-067D-7ED9-DD3DB993E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9B1AAC-59CF-F95D-BF05-CF38A82E0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Ronde 2 </a:t>
            </a:r>
          </a:p>
        </p:txBody>
      </p:sp>
      <p:pic>
        <p:nvPicPr>
          <p:cNvPr id="3" name="Afbeelding 2" descr="Afbeelding met tekst, schermopname, diagram, lijn&#10;&#10;Door AI gegenereerde inhoud is mogelijk onjuist.">
            <a:extLst>
              <a:ext uri="{FF2B5EF4-FFF2-40B4-BE49-F238E27FC236}">
                <a16:creationId xmlns:a16="http://schemas.microsoft.com/office/drawing/2014/main" id="{20DF9FD4-7E2F-05DB-EFF1-457AFD2C2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2897472"/>
            <a:ext cx="5131088" cy="2565544"/>
          </a:xfrm>
          <a:prstGeom prst="rect">
            <a:avLst/>
          </a:prstGeom>
        </p:spPr>
      </p:pic>
      <p:pic>
        <p:nvPicPr>
          <p:cNvPr id="4" name="Afbeelding 3" descr="Afbeelding met tekst, diagram, schermopname, Perceel&#10;&#10;Door AI gegenereerde inhoud is mogelijk onjuist.">
            <a:extLst>
              <a:ext uri="{FF2B5EF4-FFF2-40B4-BE49-F238E27FC236}">
                <a16:creationId xmlns:a16="http://schemas.microsoft.com/office/drawing/2014/main" id="{EB5F7AEE-16F7-80A5-33CD-9EB418AFD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933959"/>
            <a:ext cx="5131087" cy="25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285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48</Words>
  <Application>Microsoft Office PowerPoint</Application>
  <PresentationFormat>Breedbeeld</PresentationFormat>
  <Paragraphs>22</Paragraphs>
  <Slides>22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Kantoorthema</vt:lpstr>
      <vt:lpstr>INCOME SPENDING</vt:lpstr>
      <vt:lpstr>Ronde 1 </vt:lpstr>
      <vt:lpstr>RONDE 2</vt:lpstr>
      <vt:lpstr>Ronde 3/2</vt:lpstr>
      <vt:lpstr>Ronde 4/3</vt:lpstr>
      <vt:lpstr>All rounds</vt:lpstr>
      <vt:lpstr>Percentage personal/personal + house</vt:lpstr>
      <vt:lpstr>Ronde 1 </vt:lpstr>
      <vt:lpstr>Ronde 2 </vt:lpstr>
      <vt:lpstr>Ronde 3/2 </vt:lpstr>
      <vt:lpstr>Ronde 4/3 </vt:lpstr>
      <vt:lpstr>All rounds</vt:lpstr>
      <vt:lpstr>MEASURES</vt:lpstr>
      <vt:lpstr>Ronde 1 </vt:lpstr>
      <vt:lpstr>Ronde 2 </vt:lpstr>
      <vt:lpstr>Ronde 3/2 </vt:lpstr>
      <vt:lpstr>Ronde 4/3 </vt:lpstr>
      <vt:lpstr>All rounds</vt:lpstr>
      <vt:lpstr>AVG inhabitants per area</vt:lpstr>
      <vt:lpstr>All rounds</vt:lpstr>
      <vt:lpstr>Relocation</vt:lpstr>
      <vt:lpstr>All rounds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Anne Sophia Huitema</dc:creator>
  <cp:lastModifiedBy>Anne Sophia Huitema</cp:lastModifiedBy>
  <cp:revision>1</cp:revision>
  <dcterms:created xsi:type="dcterms:W3CDTF">2026-01-09T09:47:06Z</dcterms:created>
  <dcterms:modified xsi:type="dcterms:W3CDTF">2026-01-10T01:45:16Z</dcterms:modified>
</cp:coreProperties>
</file>